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4"/>
  </p:sldMasterIdLst>
  <p:notesMasterIdLst>
    <p:notesMasterId r:id="rId24"/>
  </p:notesMasterIdLst>
  <p:sldIdLst>
    <p:sldId id="256" r:id="rId5"/>
    <p:sldId id="258" r:id="rId6"/>
    <p:sldId id="259" r:id="rId7"/>
    <p:sldId id="312" r:id="rId8"/>
    <p:sldId id="314" r:id="rId9"/>
    <p:sldId id="315" r:id="rId10"/>
    <p:sldId id="316" r:id="rId11"/>
    <p:sldId id="317" r:id="rId12"/>
    <p:sldId id="313" r:id="rId13"/>
    <p:sldId id="318" r:id="rId14"/>
    <p:sldId id="265" r:id="rId15"/>
    <p:sldId id="322" r:id="rId16"/>
    <p:sldId id="323" r:id="rId17"/>
    <p:sldId id="260" r:id="rId18"/>
    <p:sldId id="272" r:id="rId19"/>
    <p:sldId id="261" r:id="rId20"/>
    <p:sldId id="320" r:id="rId21"/>
    <p:sldId id="324" r:id="rId22"/>
    <p:sldId id="325" r:id="rId23"/>
  </p:sldIdLst>
  <p:sldSz cx="9144000" cy="5143500" type="screen16x9"/>
  <p:notesSz cx="6858000" cy="9144000"/>
  <p:embeddedFontLst>
    <p:embeddedFont>
      <p:font typeface="Archivo Black" panose="020B0604020202020204" charset="0"/>
      <p:bold r:id="rId25"/>
      <p:boldItalic r:id="rId26"/>
    </p:embeddedFont>
    <p:embeddedFont>
      <p:font typeface="Archivo ExtraBold" panose="020B0604020202020204" charset="0"/>
      <p:bold r:id="rId27"/>
      <p:boldItalic r:id="rId28"/>
    </p:embeddedFont>
    <p:embeddedFont>
      <p:font typeface="Barlow" panose="00000500000000000000" pitchFamily="2" charset="0"/>
      <p:regular r:id="rId29"/>
      <p:bold r:id="rId30"/>
      <p:italic r:id="rId31"/>
      <p:boldItalic r:id="rId32"/>
    </p:embeddedFont>
    <p:embeddedFont>
      <p:font typeface="Nunito" pitchFamily="2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514957-577F-EA02-572B-8211B8B728FF}" v="111" dt="2022-04-25T10:26:54.848"/>
    <p1510:client id="{CA908CED-5B33-4291-BE25-22D8728ACF48}" v="492" dt="2022-04-25T10:27:34.539"/>
    <p1510:client id="{E59CB861-8C98-4B9C-94AF-39E7E471F83C}" v="364" dt="2022-04-25T14:39:33.742"/>
    <p1510:client id="{ECD2E553-07ED-2E88-7292-175964856BAD}" v="44" dt="2022-04-24T16:15:07.919"/>
  </p1510:revLst>
</p1510:revInfo>
</file>

<file path=ppt/tableStyles.xml><?xml version="1.0" encoding="utf-8"?>
<a:tblStyleLst xmlns:a="http://schemas.openxmlformats.org/drawingml/2006/main" def="{9F6A342E-211B-412A-8D92-72F41777DCA5}">
  <a:tblStyle styleId="{9F6A342E-211B-412A-8D92-72F41777DC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684C9EB-F494-4315-9BD9-A07CCC71C6FB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F0ED"/>
          </a:solidFill>
        </a:fill>
      </a:tcStyle>
    </a:wholeTbl>
    <a:band1H>
      <a:tcTxStyle/>
      <a:tcStyle>
        <a:tcBdr/>
        <a:fill>
          <a:solidFill>
            <a:srgbClr val="CADFD8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FD8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69E78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69E78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db14cee540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db14cee540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2905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da38436298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da38436298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da38436298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da38436298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db14cee540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db14cee540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db14cee540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db14cee540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783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db14cee540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db14cee540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426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da38436298_2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da38436298_2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db14cee540_0_19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db14cee540_0_19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da38436298_2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da38436298_2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669088"/>
            <a:ext cx="4163700" cy="24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100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757113"/>
            <a:ext cx="3468900" cy="7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713225" y="3084987"/>
            <a:ext cx="4163700" cy="6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819300" y="2700675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97625" y="357825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615225" y="357825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1"/>
          </p:nvPr>
        </p:nvSpPr>
        <p:spPr>
          <a:xfrm>
            <a:off x="3647150" y="1521800"/>
            <a:ext cx="19134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2"/>
          </p:nvPr>
        </p:nvSpPr>
        <p:spPr>
          <a:xfrm>
            <a:off x="6427850" y="1521800"/>
            <a:ext cx="19134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3"/>
          </p:nvPr>
        </p:nvSpPr>
        <p:spPr>
          <a:xfrm>
            <a:off x="3647150" y="2927212"/>
            <a:ext cx="19134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4"/>
          </p:nvPr>
        </p:nvSpPr>
        <p:spPr>
          <a:xfrm>
            <a:off x="6427850" y="2927212"/>
            <a:ext cx="19134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5"/>
          </p:nvPr>
        </p:nvSpPr>
        <p:spPr>
          <a:xfrm>
            <a:off x="3647150" y="1912534"/>
            <a:ext cx="19134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6"/>
          </p:nvPr>
        </p:nvSpPr>
        <p:spPr>
          <a:xfrm>
            <a:off x="6427850" y="1912534"/>
            <a:ext cx="19134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7"/>
          </p:nvPr>
        </p:nvSpPr>
        <p:spPr>
          <a:xfrm>
            <a:off x="3647150" y="3315100"/>
            <a:ext cx="19134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8"/>
          </p:nvPr>
        </p:nvSpPr>
        <p:spPr>
          <a:xfrm>
            <a:off x="6427850" y="3315100"/>
            <a:ext cx="1913400" cy="10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9" hasCustomPrompt="1"/>
          </p:nvPr>
        </p:nvSpPr>
        <p:spPr>
          <a:xfrm>
            <a:off x="2784022" y="1521800"/>
            <a:ext cx="8727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13" hasCustomPrompt="1"/>
          </p:nvPr>
        </p:nvSpPr>
        <p:spPr>
          <a:xfrm>
            <a:off x="5560547" y="1521800"/>
            <a:ext cx="8727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14" hasCustomPrompt="1"/>
          </p:nvPr>
        </p:nvSpPr>
        <p:spPr>
          <a:xfrm>
            <a:off x="2784022" y="2927212"/>
            <a:ext cx="8727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15" hasCustomPrompt="1"/>
          </p:nvPr>
        </p:nvSpPr>
        <p:spPr>
          <a:xfrm>
            <a:off x="5560547" y="2927212"/>
            <a:ext cx="872700" cy="411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 flipH="1">
            <a:off x="4999675" y="2981550"/>
            <a:ext cx="343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subTitle" idx="1"/>
          </p:nvPr>
        </p:nvSpPr>
        <p:spPr>
          <a:xfrm flipH="1">
            <a:off x="4999675" y="1589250"/>
            <a:ext cx="3431100" cy="13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4"/>
          <p:cNvSpPr/>
          <p:nvPr/>
        </p:nvSpPr>
        <p:spPr>
          <a:xfrm>
            <a:off x="8004000" y="3977175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4"/>
          <p:cNvSpPr/>
          <p:nvPr/>
        </p:nvSpPr>
        <p:spPr>
          <a:xfrm>
            <a:off x="6453050" y="82855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4"/>
          <p:cNvSpPr/>
          <p:nvPr/>
        </p:nvSpPr>
        <p:spPr>
          <a:xfrm>
            <a:off x="1136200" y="422470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 flipH="1">
            <a:off x="4308475" y="2334763"/>
            <a:ext cx="412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subTitle" idx="1"/>
          </p:nvPr>
        </p:nvSpPr>
        <p:spPr>
          <a:xfrm flipH="1">
            <a:off x="5694475" y="3227713"/>
            <a:ext cx="2736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643775" y="1084274"/>
            <a:ext cx="2787000" cy="12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150" name="Google Shape;150;p15"/>
          <p:cNvSpPr/>
          <p:nvPr/>
        </p:nvSpPr>
        <p:spPr>
          <a:xfrm>
            <a:off x="565025" y="1084263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7801300" y="65605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7386500" y="44508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8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713225" y="2332200"/>
            <a:ext cx="412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ubTitle" idx="1"/>
          </p:nvPr>
        </p:nvSpPr>
        <p:spPr>
          <a:xfrm>
            <a:off x="713225" y="3225125"/>
            <a:ext cx="2736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081700"/>
            <a:ext cx="2787000" cy="12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157" name="Google Shape;157;p16"/>
          <p:cNvSpPr/>
          <p:nvPr/>
        </p:nvSpPr>
        <p:spPr>
          <a:xfrm>
            <a:off x="2124125" y="78054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1075325" y="439274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8065200" y="78054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7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 flipH="1">
            <a:off x="4308475" y="2413800"/>
            <a:ext cx="412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 flipH="1">
            <a:off x="5694475" y="3317010"/>
            <a:ext cx="27363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643775" y="1163300"/>
            <a:ext cx="2787000" cy="12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164" name="Google Shape;164;p17"/>
          <p:cNvSpPr/>
          <p:nvPr/>
        </p:nvSpPr>
        <p:spPr>
          <a:xfrm>
            <a:off x="270025" y="227474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7"/>
          <p:cNvSpPr/>
          <p:nvPr/>
        </p:nvSpPr>
        <p:spPr>
          <a:xfrm>
            <a:off x="7855325" y="4743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7"/>
          <p:cNvSpPr/>
          <p:nvPr/>
        </p:nvSpPr>
        <p:spPr>
          <a:xfrm>
            <a:off x="6988350" y="4450909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13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>
            <a:spLocks noGrp="1"/>
          </p:cNvSpPr>
          <p:nvPr>
            <p:ph type="subTitle" idx="1"/>
          </p:nvPr>
        </p:nvSpPr>
        <p:spPr>
          <a:xfrm>
            <a:off x="4645375" y="1445758"/>
            <a:ext cx="380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title" hasCustomPrompt="1"/>
          </p:nvPr>
        </p:nvSpPr>
        <p:spPr>
          <a:xfrm>
            <a:off x="4645375" y="816900"/>
            <a:ext cx="3806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2"/>
          </p:nvPr>
        </p:nvSpPr>
        <p:spPr>
          <a:xfrm>
            <a:off x="4645375" y="2655479"/>
            <a:ext cx="380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title" idx="3" hasCustomPrompt="1"/>
          </p:nvPr>
        </p:nvSpPr>
        <p:spPr>
          <a:xfrm>
            <a:off x="4645375" y="2026591"/>
            <a:ext cx="3806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4"/>
          </p:nvPr>
        </p:nvSpPr>
        <p:spPr>
          <a:xfrm>
            <a:off x="4645375" y="3865175"/>
            <a:ext cx="380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title" idx="5" hasCustomPrompt="1"/>
          </p:nvPr>
        </p:nvSpPr>
        <p:spPr>
          <a:xfrm>
            <a:off x="4645375" y="3236318"/>
            <a:ext cx="3806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grpSp>
        <p:nvGrpSpPr>
          <p:cNvPr id="174" name="Google Shape;174;p18"/>
          <p:cNvGrpSpPr/>
          <p:nvPr/>
        </p:nvGrpSpPr>
        <p:grpSpPr>
          <a:xfrm>
            <a:off x="2934738" y="408613"/>
            <a:ext cx="919525" cy="280075"/>
            <a:chOff x="3021700" y="595375"/>
            <a:chExt cx="919525" cy="280075"/>
          </a:xfrm>
        </p:grpSpPr>
        <p:sp>
          <p:nvSpPr>
            <p:cNvPr id="175" name="Google Shape;175;p18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8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8"/>
          <p:cNvSpPr/>
          <p:nvPr/>
        </p:nvSpPr>
        <p:spPr>
          <a:xfrm>
            <a:off x="7136450" y="46316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8"/>
          <p:cNvSpPr/>
          <p:nvPr/>
        </p:nvSpPr>
        <p:spPr>
          <a:xfrm>
            <a:off x="7995500" y="3105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4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9"/>
          <p:cNvSpPr txBox="1">
            <a:spLocks noGrp="1"/>
          </p:cNvSpPr>
          <p:nvPr>
            <p:ph type="subTitle" idx="1"/>
          </p:nvPr>
        </p:nvSpPr>
        <p:spPr>
          <a:xfrm>
            <a:off x="713226" y="1861550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subTitle" idx="2"/>
          </p:nvPr>
        </p:nvSpPr>
        <p:spPr>
          <a:xfrm>
            <a:off x="6262975" y="3125475"/>
            <a:ext cx="21678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subTitle" idx="3"/>
          </p:nvPr>
        </p:nvSpPr>
        <p:spPr>
          <a:xfrm>
            <a:off x="713225" y="2329288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4"/>
          </p:nvPr>
        </p:nvSpPr>
        <p:spPr>
          <a:xfrm>
            <a:off x="6262975" y="3593213"/>
            <a:ext cx="216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title" hasCustomPrompt="1"/>
          </p:nvPr>
        </p:nvSpPr>
        <p:spPr>
          <a:xfrm>
            <a:off x="713224" y="1436988"/>
            <a:ext cx="21678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94" name="Google Shape;194;p19"/>
          <p:cNvSpPr txBox="1">
            <a:spLocks noGrp="1"/>
          </p:cNvSpPr>
          <p:nvPr>
            <p:ph type="title" idx="5" hasCustomPrompt="1"/>
          </p:nvPr>
        </p:nvSpPr>
        <p:spPr>
          <a:xfrm>
            <a:off x="6262963" y="2710288"/>
            <a:ext cx="21678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95" name="Google Shape;195;p19"/>
          <p:cNvSpPr txBox="1">
            <a:spLocks noGrp="1"/>
          </p:cNvSpPr>
          <p:nvPr>
            <p:ph type="title" idx="6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/>
          <p:nvPr/>
        </p:nvSpPr>
        <p:spPr>
          <a:xfrm>
            <a:off x="1329700" y="424415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-560925" y="32313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98" name="Google Shape;198;p19"/>
          <p:cNvSpPr/>
          <p:nvPr/>
        </p:nvSpPr>
        <p:spPr>
          <a:xfrm>
            <a:off x="8062925" y="7165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99" name="Google Shape;199;p19"/>
          <p:cNvSpPr/>
          <p:nvPr/>
        </p:nvSpPr>
        <p:spPr>
          <a:xfrm>
            <a:off x="5968125" y="452517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2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>
            <a:spLocks noGrp="1"/>
          </p:cNvSpPr>
          <p:nvPr>
            <p:ph type="title"/>
          </p:nvPr>
        </p:nvSpPr>
        <p:spPr>
          <a:xfrm>
            <a:off x="4630175" y="445025"/>
            <a:ext cx="3800400" cy="10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subTitle" idx="1"/>
          </p:nvPr>
        </p:nvSpPr>
        <p:spPr>
          <a:xfrm>
            <a:off x="4630175" y="1706925"/>
            <a:ext cx="3800400" cy="23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"/>
              <a:buChar char="■"/>
              <a:defRPr/>
            </a:lvl9pPr>
          </a:lstStyle>
          <a:p>
            <a:endParaRPr/>
          </a:p>
        </p:txBody>
      </p:sp>
      <p:grpSp>
        <p:nvGrpSpPr>
          <p:cNvPr id="203" name="Google Shape;203;p20"/>
          <p:cNvGrpSpPr/>
          <p:nvPr/>
        </p:nvGrpSpPr>
        <p:grpSpPr>
          <a:xfrm>
            <a:off x="4745800" y="4458488"/>
            <a:ext cx="919525" cy="280075"/>
            <a:chOff x="3021700" y="595375"/>
            <a:chExt cx="919525" cy="280075"/>
          </a:xfrm>
        </p:grpSpPr>
        <p:sp>
          <p:nvSpPr>
            <p:cNvPr id="204" name="Google Shape;204;p20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0"/>
          <p:cNvSpPr/>
          <p:nvPr/>
        </p:nvSpPr>
        <p:spPr>
          <a:xfrm>
            <a:off x="7899313" y="437275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0"/>
          <p:cNvSpPr/>
          <p:nvPr/>
        </p:nvSpPr>
        <p:spPr>
          <a:xfrm>
            <a:off x="986525" y="677538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/>
          <p:nvPr/>
        </p:nvSpPr>
        <p:spPr>
          <a:xfrm flipH="1">
            <a:off x="4800600" y="34636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19" name="Google Shape;219;p21"/>
          <p:cNvSpPr/>
          <p:nvPr/>
        </p:nvSpPr>
        <p:spPr>
          <a:xfrm flipH="1">
            <a:off x="7335400" y="-4821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20" name="Google Shape;220;p21"/>
          <p:cNvGrpSpPr/>
          <p:nvPr/>
        </p:nvGrpSpPr>
        <p:grpSpPr>
          <a:xfrm>
            <a:off x="525038" y="4255225"/>
            <a:ext cx="919525" cy="280075"/>
            <a:chOff x="3021700" y="595375"/>
            <a:chExt cx="919525" cy="280075"/>
          </a:xfrm>
        </p:grpSpPr>
        <p:sp>
          <p:nvSpPr>
            <p:cNvPr id="221" name="Google Shape;221;p21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1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1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1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1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" name="Google Shape;232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1"/>
          <p:cNvSpPr txBox="1">
            <a:spLocks noGrp="1"/>
          </p:cNvSpPr>
          <p:nvPr>
            <p:ph type="subTitle" idx="1"/>
          </p:nvPr>
        </p:nvSpPr>
        <p:spPr>
          <a:xfrm>
            <a:off x="5127125" y="1989450"/>
            <a:ext cx="3303600" cy="11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713225" y="2332200"/>
            <a:ext cx="412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713225" y="3230275"/>
            <a:ext cx="2736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081700"/>
            <a:ext cx="2787000" cy="12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>
            <a:off x="7469363" y="432190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3534650" y="474388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520225" y="4325775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2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"/>
          <p:cNvSpPr/>
          <p:nvPr/>
        </p:nvSpPr>
        <p:spPr>
          <a:xfrm flipH="1">
            <a:off x="2050638" y="348305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6" name="Google Shape;236;p22"/>
          <p:cNvSpPr/>
          <p:nvPr/>
        </p:nvSpPr>
        <p:spPr>
          <a:xfrm flipH="1">
            <a:off x="7787125" y="157680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7" name="Google Shape;237;p22"/>
          <p:cNvSpPr/>
          <p:nvPr/>
        </p:nvSpPr>
        <p:spPr>
          <a:xfrm flipH="1">
            <a:off x="7787125" y="824059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1"/>
          </p:nvPr>
        </p:nvSpPr>
        <p:spPr>
          <a:xfrm>
            <a:off x="713225" y="1989450"/>
            <a:ext cx="3303600" cy="11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3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3"/>
          <p:cNvSpPr txBox="1">
            <a:spLocks noGrp="1"/>
          </p:cNvSpPr>
          <p:nvPr>
            <p:ph type="subTitle" idx="1"/>
          </p:nvPr>
        </p:nvSpPr>
        <p:spPr>
          <a:xfrm>
            <a:off x="5127125" y="1989450"/>
            <a:ext cx="3303600" cy="11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3"/>
          <p:cNvSpPr/>
          <p:nvPr/>
        </p:nvSpPr>
        <p:spPr>
          <a:xfrm flipH="1">
            <a:off x="-851875" y="157680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44" name="Google Shape;244;p23"/>
          <p:cNvSpPr/>
          <p:nvPr/>
        </p:nvSpPr>
        <p:spPr>
          <a:xfrm flipH="1">
            <a:off x="4573075" y="350995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45" name="Google Shape;245;p23"/>
          <p:cNvSpPr/>
          <p:nvPr/>
        </p:nvSpPr>
        <p:spPr>
          <a:xfrm flipH="1">
            <a:off x="575425" y="74202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3"/>
          <p:cNvSpPr/>
          <p:nvPr/>
        </p:nvSpPr>
        <p:spPr>
          <a:xfrm flipH="1">
            <a:off x="1392700" y="42850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3"/>
          <p:cNvSpPr/>
          <p:nvPr/>
        </p:nvSpPr>
        <p:spPr>
          <a:xfrm flipH="1">
            <a:off x="7941100" y="40012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5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"/>
          <p:cNvSpPr/>
          <p:nvPr/>
        </p:nvSpPr>
        <p:spPr>
          <a:xfrm>
            <a:off x="4004800" y="369780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50" name="Google Shape;250;p24"/>
          <p:cNvGrpSpPr/>
          <p:nvPr/>
        </p:nvGrpSpPr>
        <p:grpSpPr>
          <a:xfrm>
            <a:off x="7644713" y="1815738"/>
            <a:ext cx="919525" cy="280075"/>
            <a:chOff x="3021700" y="595375"/>
            <a:chExt cx="919525" cy="280075"/>
          </a:xfrm>
        </p:grpSpPr>
        <p:sp>
          <p:nvSpPr>
            <p:cNvPr id="251" name="Google Shape;251;p24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24"/>
          <p:cNvSpPr/>
          <p:nvPr/>
        </p:nvSpPr>
        <p:spPr>
          <a:xfrm>
            <a:off x="564688" y="4208009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4"/>
          <p:cNvSpPr/>
          <p:nvPr/>
        </p:nvSpPr>
        <p:spPr>
          <a:xfrm>
            <a:off x="5830650" y="-99560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64" name="Google Shape;264;p2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4"/>
          <p:cNvSpPr txBox="1">
            <a:spLocks noGrp="1"/>
          </p:cNvSpPr>
          <p:nvPr>
            <p:ph type="subTitle" idx="1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30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5"/>
          <p:cNvSpPr txBox="1">
            <a:spLocks noGrp="1"/>
          </p:cNvSpPr>
          <p:nvPr>
            <p:ph type="subTitle" idx="1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9" name="Google Shape;269;p25"/>
          <p:cNvSpPr/>
          <p:nvPr/>
        </p:nvSpPr>
        <p:spPr>
          <a:xfrm>
            <a:off x="5446875" y="34999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0" name="Google Shape;270;p25"/>
          <p:cNvSpPr/>
          <p:nvPr/>
        </p:nvSpPr>
        <p:spPr>
          <a:xfrm>
            <a:off x="7743975" y="101390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1" name="Google Shape;271;p25"/>
          <p:cNvSpPr/>
          <p:nvPr/>
        </p:nvSpPr>
        <p:spPr>
          <a:xfrm>
            <a:off x="4177625" y="4599484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5"/>
          <p:cNvSpPr/>
          <p:nvPr/>
        </p:nvSpPr>
        <p:spPr>
          <a:xfrm>
            <a:off x="7595450" y="82407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6"/>
          <p:cNvSpPr/>
          <p:nvPr/>
        </p:nvSpPr>
        <p:spPr>
          <a:xfrm>
            <a:off x="7410025" y="-65910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5" name="Google Shape;275;p26"/>
          <p:cNvSpPr/>
          <p:nvPr/>
        </p:nvSpPr>
        <p:spPr>
          <a:xfrm>
            <a:off x="273575" y="425535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6" name="Google Shape;276;p26"/>
          <p:cNvSpPr/>
          <p:nvPr/>
        </p:nvSpPr>
        <p:spPr>
          <a:xfrm>
            <a:off x="640725" y="85242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6"/>
          <p:cNvSpPr/>
          <p:nvPr/>
        </p:nvSpPr>
        <p:spPr>
          <a:xfrm>
            <a:off x="4179313" y="467704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81" name="Google Shape;281;p27"/>
          <p:cNvGrpSpPr/>
          <p:nvPr/>
        </p:nvGrpSpPr>
        <p:grpSpPr>
          <a:xfrm>
            <a:off x="5622875" y="4238800"/>
            <a:ext cx="919525" cy="280075"/>
            <a:chOff x="3021700" y="595375"/>
            <a:chExt cx="919525" cy="280075"/>
          </a:xfrm>
        </p:grpSpPr>
        <p:sp>
          <p:nvSpPr>
            <p:cNvPr id="282" name="Google Shape;282;p27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7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" name="Google Shape;293;p27"/>
          <p:cNvSpPr/>
          <p:nvPr/>
        </p:nvSpPr>
        <p:spPr>
          <a:xfrm>
            <a:off x="440850" y="440142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7"/>
          <p:cNvSpPr/>
          <p:nvPr/>
        </p:nvSpPr>
        <p:spPr>
          <a:xfrm>
            <a:off x="2860075" y="44502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8"/>
          <p:cNvSpPr/>
          <p:nvPr/>
        </p:nvSpPr>
        <p:spPr>
          <a:xfrm>
            <a:off x="-492400" y="-9982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97" name="Google Shape;297;p28"/>
          <p:cNvSpPr/>
          <p:nvPr/>
        </p:nvSpPr>
        <p:spPr>
          <a:xfrm>
            <a:off x="2905775" y="414675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98" name="Google Shape;298;p28"/>
          <p:cNvGrpSpPr/>
          <p:nvPr/>
        </p:nvGrpSpPr>
        <p:grpSpPr>
          <a:xfrm>
            <a:off x="7765250" y="991675"/>
            <a:ext cx="919525" cy="280075"/>
            <a:chOff x="3021700" y="595375"/>
            <a:chExt cx="919525" cy="280075"/>
          </a:xfrm>
        </p:grpSpPr>
        <p:sp>
          <p:nvSpPr>
            <p:cNvPr id="299" name="Google Shape;299;p28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28"/>
          <p:cNvSpPr/>
          <p:nvPr/>
        </p:nvSpPr>
        <p:spPr>
          <a:xfrm>
            <a:off x="6897525" y="46048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1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9"/>
          <p:cNvSpPr/>
          <p:nvPr/>
        </p:nvSpPr>
        <p:spPr>
          <a:xfrm>
            <a:off x="-659825" y="40789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8037275" y="15835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315" name="Google Shape;315;p29"/>
          <p:cNvGrpSpPr/>
          <p:nvPr/>
        </p:nvGrpSpPr>
        <p:grpSpPr>
          <a:xfrm>
            <a:off x="4112188" y="4512700"/>
            <a:ext cx="919525" cy="280075"/>
            <a:chOff x="3021700" y="595375"/>
            <a:chExt cx="919525" cy="280075"/>
          </a:xfrm>
        </p:grpSpPr>
        <p:sp>
          <p:nvSpPr>
            <p:cNvPr id="316" name="Google Shape;316;p29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9"/>
          <p:cNvSpPr/>
          <p:nvPr/>
        </p:nvSpPr>
        <p:spPr>
          <a:xfrm>
            <a:off x="958100" y="170197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9"/>
          <p:cNvSpPr/>
          <p:nvPr/>
        </p:nvSpPr>
        <p:spPr>
          <a:xfrm>
            <a:off x="7812900" y="1239534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2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0"/>
          <p:cNvSpPr/>
          <p:nvPr/>
        </p:nvSpPr>
        <p:spPr>
          <a:xfrm>
            <a:off x="4970650" y="383035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32" name="Google Shape;332;p30"/>
          <p:cNvSpPr/>
          <p:nvPr/>
        </p:nvSpPr>
        <p:spPr>
          <a:xfrm>
            <a:off x="-550900" y="-5661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33" name="Google Shape;333;p30"/>
          <p:cNvSpPr/>
          <p:nvPr/>
        </p:nvSpPr>
        <p:spPr>
          <a:xfrm>
            <a:off x="2259650" y="44030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0"/>
          <p:cNvSpPr/>
          <p:nvPr/>
        </p:nvSpPr>
        <p:spPr>
          <a:xfrm>
            <a:off x="7950225" y="84934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5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31"/>
          <p:cNvSpPr/>
          <p:nvPr/>
        </p:nvSpPr>
        <p:spPr>
          <a:xfrm>
            <a:off x="-1121125" y="828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39" name="Google Shape;339;p31"/>
          <p:cNvSpPr/>
          <p:nvPr/>
        </p:nvSpPr>
        <p:spPr>
          <a:xfrm>
            <a:off x="7968025" y="33400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40" name="Google Shape;340;p31"/>
          <p:cNvSpPr/>
          <p:nvPr/>
        </p:nvSpPr>
        <p:spPr>
          <a:xfrm>
            <a:off x="8584250" y="1999284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1"/>
          <p:cNvSpPr/>
          <p:nvPr/>
        </p:nvSpPr>
        <p:spPr>
          <a:xfrm>
            <a:off x="4497700" y="4475084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3947000" y="-10915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1" name="Google Shape;41;p5"/>
          <p:cNvGrpSpPr/>
          <p:nvPr/>
        </p:nvGrpSpPr>
        <p:grpSpPr>
          <a:xfrm>
            <a:off x="2667538" y="4589375"/>
            <a:ext cx="919525" cy="280075"/>
            <a:chOff x="3021700" y="595375"/>
            <a:chExt cx="919525" cy="280075"/>
          </a:xfrm>
        </p:grpSpPr>
        <p:sp>
          <p:nvSpPr>
            <p:cNvPr id="42" name="Google Shape;42;p5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5"/>
          <p:cNvSpPr/>
          <p:nvPr/>
        </p:nvSpPr>
        <p:spPr>
          <a:xfrm>
            <a:off x="8356513" y="749809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3858900" cy="3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2"/>
          </p:nvPr>
        </p:nvSpPr>
        <p:spPr>
          <a:xfrm>
            <a:off x="4572125" y="1152475"/>
            <a:ext cx="3858900" cy="3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10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32"/>
          <p:cNvSpPr txBox="1">
            <a:spLocks noGrp="1"/>
          </p:cNvSpPr>
          <p:nvPr>
            <p:ph type="subTitle" idx="1"/>
          </p:nvPr>
        </p:nvSpPr>
        <p:spPr>
          <a:xfrm>
            <a:off x="713225" y="1719125"/>
            <a:ext cx="24180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45" name="Google Shape;345;p32"/>
          <p:cNvSpPr txBox="1">
            <a:spLocks noGrp="1"/>
          </p:cNvSpPr>
          <p:nvPr>
            <p:ph type="subTitle" idx="2"/>
          </p:nvPr>
        </p:nvSpPr>
        <p:spPr>
          <a:xfrm>
            <a:off x="713225" y="3111925"/>
            <a:ext cx="24180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46" name="Google Shape;346;p32"/>
          <p:cNvSpPr txBox="1">
            <a:spLocks noGrp="1"/>
          </p:cNvSpPr>
          <p:nvPr>
            <p:ph type="subTitle" idx="3"/>
          </p:nvPr>
        </p:nvSpPr>
        <p:spPr>
          <a:xfrm>
            <a:off x="713225" y="2173625"/>
            <a:ext cx="2418000" cy="89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47" name="Google Shape;347;p32"/>
          <p:cNvSpPr txBox="1">
            <a:spLocks noGrp="1"/>
          </p:cNvSpPr>
          <p:nvPr>
            <p:ph type="subTitle" idx="4"/>
          </p:nvPr>
        </p:nvSpPr>
        <p:spPr>
          <a:xfrm>
            <a:off x="713225" y="3566427"/>
            <a:ext cx="2418000" cy="89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32"/>
          <p:cNvSpPr/>
          <p:nvPr/>
        </p:nvSpPr>
        <p:spPr>
          <a:xfrm>
            <a:off x="7399097" y="423990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2"/>
          <p:cNvSpPr/>
          <p:nvPr/>
        </p:nvSpPr>
        <p:spPr>
          <a:xfrm>
            <a:off x="3343500" y="4601363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2"/>
          <p:cNvSpPr/>
          <p:nvPr/>
        </p:nvSpPr>
        <p:spPr>
          <a:xfrm>
            <a:off x="8609950" y="320038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4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3"/>
          <p:cNvSpPr/>
          <p:nvPr/>
        </p:nvSpPr>
        <p:spPr>
          <a:xfrm flipH="1">
            <a:off x="1525600" y="38164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53" name="Google Shape;353;p33"/>
          <p:cNvSpPr/>
          <p:nvPr/>
        </p:nvSpPr>
        <p:spPr>
          <a:xfrm flipH="1">
            <a:off x="7319725" y="2871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54" name="Google Shape;354;p33"/>
          <p:cNvSpPr/>
          <p:nvPr/>
        </p:nvSpPr>
        <p:spPr>
          <a:xfrm flipH="1">
            <a:off x="343375" y="101642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33"/>
          <p:cNvSpPr txBox="1">
            <a:spLocks noGrp="1"/>
          </p:cNvSpPr>
          <p:nvPr>
            <p:ph type="subTitle" idx="1"/>
          </p:nvPr>
        </p:nvSpPr>
        <p:spPr>
          <a:xfrm>
            <a:off x="713225" y="1490525"/>
            <a:ext cx="2058600" cy="83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33"/>
          <p:cNvSpPr txBox="1">
            <a:spLocks noGrp="1"/>
          </p:cNvSpPr>
          <p:nvPr>
            <p:ph type="subTitle" idx="2"/>
          </p:nvPr>
        </p:nvSpPr>
        <p:spPr>
          <a:xfrm>
            <a:off x="6372175" y="2554625"/>
            <a:ext cx="2058600" cy="83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subTitle" idx="3"/>
          </p:nvPr>
        </p:nvSpPr>
        <p:spPr>
          <a:xfrm>
            <a:off x="713225" y="2326025"/>
            <a:ext cx="2058600" cy="93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33"/>
          <p:cNvSpPr txBox="1">
            <a:spLocks noGrp="1"/>
          </p:cNvSpPr>
          <p:nvPr>
            <p:ph type="subTitle" idx="4"/>
          </p:nvPr>
        </p:nvSpPr>
        <p:spPr>
          <a:xfrm>
            <a:off x="6372175" y="3390125"/>
            <a:ext cx="2058600" cy="93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34"/>
          <p:cNvSpPr txBox="1">
            <a:spLocks noGrp="1"/>
          </p:cNvSpPr>
          <p:nvPr>
            <p:ph type="subTitle" idx="1"/>
          </p:nvPr>
        </p:nvSpPr>
        <p:spPr>
          <a:xfrm>
            <a:off x="5800550" y="3450400"/>
            <a:ext cx="26304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34"/>
          <p:cNvSpPr txBox="1">
            <a:spLocks noGrp="1"/>
          </p:cNvSpPr>
          <p:nvPr>
            <p:ph type="subTitle" idx="2"/>
          </p:nvPr>
        </p:nvSpPr>
        <p:spPr>
          <a:xfrm>
            <a:off x="5800550" y="2352699"/>
            <a:ext cx="26304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34"/>
          <p:cNvSpPr txBox="1">
            <a:spLocks noGrp="1"/>
          </p:cNvSpPr>
          <p:nvPr>
            <p:ph type="subTitle" idx="3"/>
          </p:nvPr>
        </p:nvSpPr>
        <p:spPr>
          <a:xfrm>
            <a:off x="5800550" y="3904900"/>
            <a:ext cx="2630400" cy="64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65" name="Google Shape;365;p34"/>
          <p:cNvSpPr txBox="1">
            <a:spLocks noGrp="1"/>
          </p:cNvSpPr>
          <p:nvPr>
            <p:ph type="subTitle" idx="4"/>
          </p:nvPr>
        </p:nvSpPr>
        <p:spPr>
          <a:xfrm>
            <a:off x="5800550" y="2807200"/>
            <a:ext cx="2630400" cy="64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66" name="Google Shape;366;p34"/>
          <p:cNvSpPr txBox="1">
            <a:spLocks noGrp="1"/>
          </p:cNvSpPr>
          <p:nvPr>
            <p:ph type="subTitle" idx="5"/>
          </p:nvPr>
        </p:nvSpPr>
        <p:spPr>
          <a:xfrm>
            <a:off x="5800550" y="1255000"/>
            <a:ext cx="26304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67" name="Google Shape;367;p34"/>
          <p:cNvSpPr txBox="1">
            <a:spLocks noGrp="1"/>
          </p:cNvSpPr>
          <p:nvPr>
            <p:ph type="subTitle" idx="6"/>
          </p:nvPr>
        </p:nvSpPr>
        <p:spPr>
          <a:xfrm>
            <a:off x="5800550" y="1709500"/>
            <a:ext cx="2630400" cy="643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368" name="Google Shape;368;p34"/>
          <p:cNvGrpSpPr/>
          <p:nvPr/>
        </p:nvGrpSpPr>
        <p:grpSpPr>
          <a:xfrm>
            <a:off x="2926175" y="758275"/>
            <a:ext cx="919525" cy="280075"/>
            <a:chOff x="3021700" y="595375"/>
            <a:chExt cx="919525" cy="280075"/>
          </a:xfrm>
        </p:grpSpPr>
        <p:sp>
          <p:nvSpPr>
            <p:cNvPr id="369" name="Google Shape;369;p34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4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0" name="Google Shape;380;p34"/>
          <p:cNvSpPr/>
          <p:nvPr/>
        </p:nvSpPr>
        <p:spPr>
          <a:xfrm>
            <a:off x="1536947" y="470055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4"/>
          <p:cNvSpPr/>
          <p:nvPr/>
        </p:nvSpPr>
        <p:spPr>
          <a:xfrm>
            <a:off x="469247" y="52510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0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5"/>
          <p:cNvSpPr/>
          <p:nvPr/>
        </p:nvSpPr>
        <p:spPr>
          <a:xfrm flipH="1">
            <a:off x="3356875" y="394360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84" name="Google Shape;384;p35"/>
          <p:cNvSpPr/>
          <p:nvPr/>
        </p:nvSpPr>
        <p:spPr>
          <a:xfrm flipH="1">
            <a:off x="7906350" y="2027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85" name="Google Shape;385;p35"/>
          <p:cNvSpPr/>
          <p:nvPr/>
        </p:nvSpPr>
        <p:spPr>
          <a:xfrm flipH="1">
            <a:off x="-1083225" y="2027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86" name="Google Shape;386;p3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35"/>
          <p:cNvSpPr txBox="1">
            <a:spLocks noGrp="1"/>
          </p:cNvSpPr>
          <p:nvPr>
            <p:ph type="subTitle" idx="1"/>
          </p:nvPr>
        </p:nvSpPr>
        <p:spPr>
          <a:xfrm>
            <a:off x="1014175" y="2345113"/>
            <a:ext cx="2342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388" name="Google Shape;388;p35"/>
          <p:cNvSpPr txBox="1">
            <a:spLocks noGrp="1"/>
          </p:cNvSpPr>
          <p:nvPr>
            <p:ph type="subTitle" idx="2"/>
          </p:nvPr>
        </p:nvSpPr>
        <p:spPr>
          <a:xfrm>
            <a:off x="3400625" y="2345125"/>
            <a:ext cx="2342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389" name="Google Shape;389;p35"/>
          <p:cNvSpPr txBox="1">
            <a:spLocks noGrp="1"/>
          </p:cNvSpPr>
          <p:nvPr>
            <p:ph type="subTitle" idx="3"/>
          </p:nvPr>
        </p:nvSpPr>
        <p:spPr>
          <a:xfrm>
            <a:off x="1014175" y="2783103"/>
            <a:ext cx="23427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0" name="Google Shape;390;p35"/>
          <p:cNvSpPr txBox="1">
            <a:spLocks noGrp="1"/>
          </p:cNvSpPr>
          <p:nvPr>
            <p:ph type="subTitle" idx="4"/>
          </p:nvPr>
        </p:nvSpPr>
        <p:spPr>
          <a:xfrm>
            <a:off x="3400625" y="2783113"/>
            <a:ext cx="23427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35"/>
          <p:cNvSpPr txBox="1">
            <a:spLocks noGrp="1"/>
          </p:cNvSpPr>
          <p:nvPr>
            <p:ph type="subTitle" idx="5"/>
          </p:nvPr>
        </p:nvSpPr>
        <p:spPr>
          <a:xfrm>
            <a:off x="5787075" y="2345113"/>
            <a:ext cx="2342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392" name="Google Shape;392;p35"/>
          <p:cNvSpPr txBox="1">
            <a:spLocks noGrp="1"/>
          </p:cNvSpPr>
          <p:nvPr>
            <p:ph type="subTitle" idx="6"/>
          </p:nvPr>
        </p:nvSpPr>
        <p:spPr>
          <a:xfrm>
            <a:off x="5787075" y="2783103"/>
            <a:ext cx="23427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9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6"/>
          <p:cNvSpPr txBox="1">
            <a:spLocks noGrp="1"/>
          </p:cNvSpPr>
          <p:nvPr>
            <p:ph type="title"/>
          </p:nvPr>
        </p:nvSpPr>
        <p:spPr>
          <a:xfrm flipH="1">
            <a:off x="713225" y="448056"/>
            <a:ext cx="77175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36"/>
          <p:cNvSpPr txBox="1">
            <a:spLocks noGrp="1"/>
          </p:cNvSpPr>
          <p:nvPr>
            <p:ph type="subTitle" idx="1"/>
          </p:nvPr>
        </p:nvSpPr>
        <p:spPr>
          <a:xfrm flipH="1">
            <a:off x="2799125" y="1527475"/>
            <a:ext cx="20859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396" name="Google Shape;396;p36"/>
          <p:cNvSpPr txBox="1">
            <a:spLocks noGrp="1"/>
          </p:cNvSpPr>
          <p:nvPr>
            <p:ph type="subTitle" idx="2"/>
          </p:nvPr>
        </p:nvSpPr>
        <p:spPr>
          <a:xfrm flipH="1">
            <a:off x="713225" y="1527475"/>
            <a:ext cx="20859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397" name="Google Shape;397;p36"/>
          <p:cNvSpPr txBox="1">
            <a:spLocks noGrp="1"/>
          </p:cNvSpPr>
          <p:nvPr>
            <p:ph type="subTitle" idx="3"/>
          </p:nvPr>
        </p:nvSpPr>
        <p:spPr>
          <a:xfrm flipH="1">
            <a:off x="2799125" y="1965463"/>
            <a:ext cx="20859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8" name="Google Shape;398;p36"/>
          <p:cNvSpPr txBox="1">
            <a:spLocks noGrp="1"/>
          </p:cNvSpPr>
          <p:nvPr>
            <p:ph type="subTitle" idx="4"/>
          </p:nvPr>
        </p:nvSpPr>
        <p:spPr>
          <a:xfrm flipH="1">
            <a:off x="713225" y="1965465"/>
            <a:ext cx="20859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9" name="Google Shape;399;p36"/>
          <p:cNvSpPr txBox="1">
            <a:spLocks noGrp="1"/>
          </p:cNvSpPr>
          <p:nvPr>
            <p:ph type="subTitle" idx="5"/>
          </p:nvPr>
        </p:nvSpPr>
        <p:spPr>
          <a:xfrm flipH="1">
            <a:off x="2799125" y="2902867"/>
            <a:ext cx="20859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400" name="Google Shape;400;p36"/>
          <p:cNvSpPr txBox="1">
            <a:spLocks noGrp="1"/>
          </p:cNvSpPr>
          <p:nvPr>
            <p:ph type="subTitle" idx="6"/>
          </p:nvPr>
        </p:nvSpPr>
        <p:spPr>
          <a:xfrm flipH="1">
            <a:off x="713225" y="2902881"/>
            <a:ext cx="20859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401" name="Google Shape;401;p36"/>
          <p:cNvSpPr txBox="1">
            <a:spLocks noGrp="1"/>
          </p:cNvSpPr>
          <p:nvPr>
            <p:ph type="subTitle" idx="7"/>
          </p:nvPr>
        </p:nvSpPr>
        <p:spPr>
          <a:xfrm flipH="1">
            <a:off x="2799125" y="3340854"/>
            <a:ext cx="20859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2" name="Google Shape;402;p36"/>
          <p:cNvSpPr txBox="1">
            <a:spLocks noGrp="1"/>
          </p:cNvSpPr>
          <p:nvPr>
            <p:ph type="subTitle" idx="8"/>
          </p:nvPr>
        </p:nvSpPr>
        <p:spPr>
          <a:xfrm flipH="1">
            <a:off x="713225" y="3340872"/>
            <a:ext cx="20859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03" name="Google Shape;403;p36"/>
          <p:cNvGrpSpPr/>
          <p:nvPr/>
        </p:nvGrpSpPr>
        <p:grpSpPr>
          <a:xfrm flipH="1">
            <a:off x="1015438" y="4393463"/>
            <a:ext cx="919525" cy="280075"/>
            <a:chOff x="3021700" y="595375"/>
            <a:chExt cx="919525" cy="280075"/>
          </a:xfrm>
        </p:grpSpPr>
        <p:sp>
          <p:nvSpPr>
            <p:cNvPr id="404" name="Google Shape;404;p36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6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6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6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6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6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6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6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6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6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6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5" name="Google Shape;415;p36"/>
          <p:cNvSpPr/>
          <p:nvPr/>
        </p:nvSpPr>
        <p:spPr>
          <a:xfrm flipH="1">
            <a:off x="8282200" y="7802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37"/>
          <p:cNvSpPr txBox="1">
            <a:spLocks noGrp="1"/>
          </p:cNvSpPr>
          <p:nvPr>
            <p:ph type="subTitle" idx="1"/>
          </p:nvPr>
        </p:nvSpPr>
        <p:spPr>
          <a:xfrm>
            <a:off x="1014175" y="1480438"/>
            <a:ext cx="2342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419" name="Google Shape;419;p37"/>
          <p:cNvSpPr txBox="1">
            <a:spLocks noGrp="1"/>
          </p:cNvSpPr>
          <p:nvPr>
            <p:ph type="subTitle" idx="2"/>
          </p:nvPr>
        </p:nvSpPr>
        <p:spPr>
          <a:xfrm>
            <a:off x="3400625" y="1480450"/>
            <a:ext cx="2342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420" name="Google Shape;420;p37"/>
          <p:cNvSpPr txBox="1">
            <a:spLocks noGrp="1"/>
          </p:cNvSpPr>
          <p:nvPr>
            <p:ph type="subTitle" idx="3"/>
          </p:nvPr>
        </p:nvSpPr>
        <p:spPr>
          <a:xfrm>
            <a:off x="1014175" y="1918428"/>
            <a:ext cx="23427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1" name="Google Shape;421;p37"/>
          <p:cNvSpPr txBox="1">
            <a:spLocks noGrp="1"/>
          </p:cNvSpPr>
          <p:nvPr>
            <p:ph type="subTitle" idx="4"/>
          </p:nvPr>
        </p:nvSpPr>
        <p:spPr>
          <a:xfrm>
            <a:off x="3400625" y="1918438"/>
            <a:ext cx="23427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p37"/>
          <p:cNvSpPr txBox="1">
            <a:spLocks noGrp="1"/>
          </p:cNvSpPr>
          <p:nvPr>
            <p:ph type="subTitle" idx="5"/>
          </p:nvPr>
        </p:nvSpPr>
        <p:spPr>
          <a:xfrm>
            <a:off x="5787075" y="1480438"/>
            <a:ext cx="2342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423" name="Google Shape;423;p37"/>
          <p:cNvSpPr txBox="1">
            <a:spLocks noGrp="1"/>
          </p:cNvSpPr>
          <p:nvPr>
            <p:ph type="subTitle" idx="6"/>
          </p:nvPr>
        </p:nvSpPr>
        <p:spPr>
          <a:xfrm>
            <a:off x="5787075" y="1918428"/>
            <a:ext cx="23427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4" name="Google Shape;424;p37"/>
          <p:cNvSpPr txBox="1">
            <a:spLocks noGrp="1"/>
          </p:cNvSpPr>
          <p:nvPr>
            <p:ph type="subTitle" idx="7"/>
          </p:nvPr>
        </p:nvSpPr>
        <p:spPr>
          <a:xfrm>
            <a:off x="1014175" y="2863500"/>
            <a:ext cx="2342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425" name="Google Shape;425;p37"/>
          <p:cNvSpPr txBox="1">
            <a:spLocks noGrp="1"/>
          </p:cNvSpPr>
          <p:nvPr>
            <p:ph type="subTitle" idx="8"/>
          </p:nvPr>
        </p:nvSpPr>
        <p:spPr>
          <a:xfrm>
            <a:off x="3400625" y="2863475"/>
            <a:ext cx="2342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426" name="Google Shape;426;p37"/>
          <p:cNvSpPr txBox="1">
            <a:spLocks noGrp="1"/>
          </p:cNvSpPr>
          <p:nvPr>
            <p:ph type="subTitle" idx="9"/>
          </p:nvPr>
        </p:nvSpPr>
        <p:spPr>
          <a:xfrm>
            <a:off x="1014175" y="3318046"/>
            <a:ext cx="23427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37"/>
          <p:cNvSpPr txBox="1">
            <a:spLocks noGrp="1"/>
          </p:cNvSpPr>
          <p:nvPr>
            <p:ph type="subTitle" idx="13"/>
          </p:nvPr>
        </p:nvSpPr>
        <p:spPr>
          <a:xfrm>
            <a:off x="3400625" y="3318025"/>
            <a:ext cx="23427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37"/>
          <p:cNvSpPr txBox="1">
            <a:spLocks noGrp="1"/>
          </p:cNvSpPr>
          <p:nvPr>
            <p:ph type="subTitle" idx="14"/>
          </p:nvPr>
        </p:nvSpPr>
        <p:spPr>
          <a:xfrm>
            <a:off x="5787075" y="2863475"/>
            <a:ext cx="23427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Archivo ExtraBold"/>
              <a:buNone/>
              <a:defRPr sz="2200">
                <a:latin typeface="Archivo ExtraBold"/>
                <a:ea typeface="Archivo ExtraBold"/>
                <a:cs typeface="Archivo ExtraBold"/>
                <a:sym typeface="Archivo ExtraBold"/>
              </a:defRPr>
            </a:lvl9pPr>
          </a:lstStyle>
          <a:p>
            <a:endParaRPr/>
          </a:p>
        </p:txBody>
      </p:sp>
      <p:sp>
        <p:nvSpPr>
          <p:cNvPr id="429" name="Google Shape;429;p37"/>
          <p:cNvSpPr txBox="1">
            <a:spLocks noGrp="1"/>
          </p:cNvSpPr>
          <p:nvPr>
            <p:ph type="subTitle" idx="15"/>
          </p:nvPr>
        </p:nvSpPr>
        <p:spPr>
          <a:xfrm>
            <a:off x="5787075" y="3318025"/>
            <a:ext cx="2342700" cy="7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0" name="Google Shape;430;p37"/>
          <p:cNvSpPr/>
          <p:nvPr/>
        </p:nvSpPr>
        <p:spPr>
          <a:xfrm>
            <a:off x="-1359125" y="18697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31" name="Google Shape;431;p37"/>
          <p:cNvSpPr/>
          <p:nvPr/>
        </p:nvSpPr>
        <p:spPr>
          <a:xfrm>
            <a:off x="8325925" y="803888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32" name="Google Shape;432;p37"/>
          <p:cNvSpPr/>
          <p:nvPr/>
        </p:nvSpPr>
        <p:spPr>
          <a:xfrm>
            <a:off x="8325925" y="2855338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33" name="Google Shape;433;p37"/>
          <p:cNvGrpSpPr/>
          <p:nvPr/>
        </p:nvGrpSpPr>
        <p:grpSpPr>
          <a:xfrm>
            <a:off x="4112200" y="4459388"/>
            <a:ext cx="919525" cy="280075"/>
            <a:chOff x="3021700" y="595375"/>
            <a:chExt cx="919525" cy="280075"/>
          </a:xfrm>
        </p:grpSpPr>
        <p:sp>
          <p:nvSpPr>
            <p:cNvPr id="434" name="Google Shape;434;p37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7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7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7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" name="Google Shape;445;p37"/>
          <p:cNvSpPr/>
          <p:nvPr/>
        </p:nvSpPr>
        <p:spPr>
          <a:xfrm>
            <a:off x="488825" y="1008063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6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8"/>
          <p:cNvSpPr txBox="1">
            <a:spLocks noGrp="1"/>
          </p:cNvSpPr>
          <p:nvPr>
            <p:ph type="title"/>
          </p:nvPr>
        </p:nvSpPr>
        <p:spPr>
          <a:xfrm>
            <a:off x="3921800" y="873600"/>
            <a:ext cx="4509000" cy="9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38"/>
          <p:cNvSpPr txBox="1">
            <a:spLocks noGrp="1"/>
          </p:cNvSpPr>
          <p:nvPr>
            <p:ph type="subTitle" idx="1"/>
          </p:nvPr>
        </p:nvSpPr>
        <p:spPr>
          <a:xfrm>
            <a:off x="4572000" y="1717800"/>
            <a:ext cx="3858900" cy="9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49" name="Google Shape;449;p38"/>
          <p:cNvGrpSpPr/>
          <p:nvPr/>
        </p:nvGrpSpPr>
        <p:grpSpPr>
          <a:xfrm>
            <a:off x="6124250" y="408613"/>
            <a:ext cx="919525" cy="280075"/>
            <a:chOff x="3021700" y="595375"/>
            <a:chExt cx="919525" cy="280075"/>
          </a:xfrm>
        </p:grpSpPr>
        <p:sp>
          <p:nvSpPr>
            <p:cNvPr id="450" name="Google Shape;450;p38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8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8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8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8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8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8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8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8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8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8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38"/>
          <p:cNvSpPr/>
          <p:nvPr/>
        </p:nvSpPr>
        <p:spPr>
          <a:xfrm>
            <a:off x="698225" y="4532809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8"/>
          <p:cNvSpPr/>
          <p:nvPr/>
        </p:nvSpPr>
        <p:spPr>
          <a:xfrm>
            <a:off x="3515125" y="428959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8"/>
          <p:cNvSpPr txBox="1"/>
          <p:nvPr/>
        </p:nvSpPr>
        <p:spPr>
          <a:xfrm>
            <a:off x="4701900" y="3238175"/>
            <a:ext cx="37029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9"/>
          <p:cNvSpPr/>
          <p:nvPr/>
        </p:nvSpPr>
        <p:spPr>
          <a:xfrm flipH="1">
            <a:off x="-851875" y="157680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6" name="Google Shape;466;p39"/>
          <p:cNvSpPr/>
          <p:nvPr/>
        </p:nvSpPr>
        <p:spPr>
          <a:xfrm flipH="1">
            <a:off x="4573075" y="350995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7" name="Google Shape;467;p39"/>
          <p:cNvSpPr/>
          <p:nvPr/>
        </p:nvSpPr>
        <p:spPr>
          <a:xfrm flipH="1">
            <a:off x="2099425" y="15767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9"/>
          <p:cNvSpPr/>
          <p:nvPr/>
        </p:nvSpPr>
        <p:spPr>
          <a:xfrm flipH="1">
            <a:off x="1697500" y="428509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9" name="Google Shape;469;p39"/>
          <p:cNvGrpSpPr/>
          <p:nvPr/>
        </p:nvGrpSpPr>
        <p:grpSpPr>
          <a:xfrm>
            <a:off x="7624013" y="2146250"/>
            <a:ext cx="919525" cy="280075"/>
            <a:chOff x="3021700" y="595375"/>
            <a:chExt cx="919525" cy="280075"/>
          </a:xfrm>
        </p:grpSpPr>
        <p:sp>
          <p:nvSpPr>
            <p:cNvPr id="470" name="Google Shape;470;p39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7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0"/>
          <p:cNvSpPr/>
          <p:nvPr/>
        </p:nvSpPr>
        <p:spPr>
          <a:xfrm flipH="1">
            <a:off x="2713213" y="349252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83" name="Google Shape;483;p40"/>
          <p:cNvSpPr/>
          <p:nvPr/>
        </p:nvSpPr>
        <p:spPr>
          <a:xfrm flipH="1">
            <a:off x="5808775" y="-4772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84" name="Google Shape;484;p40"/>
          <p:cNvGrpSpPr/>
          <p:nvPr/>
        </p:nvGrpSpPr>
        <p:grpSpPr>
          <a:xfrm>
            <a:off x="496238" y="2155725"/>
            <a:ext cx="919525" cy="280075"/>
            <a:chOff x="3021700" y="595375"/>
            <a:chExt cx="919525" cy="280075"/>
          </a:xfrm>
        </p:grpSpPr>
        <p:sp>
          <p:nvSpPr>
            <p:cNvPr id="485" name="Google Shape;485;p40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0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" name="Google Shape;496;p40"/>
          <p:cNvSpPr/>
          <p:nvPr/>
        </p:nvSpPr>
        <p:spPr>
          <a:xfrm>
            <a:off x="1881450" y="3567284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40"/>
          <p:cNvSpPr/>
          <p:nvPr/>
        </p:nvSpPr>
        <p:spPr>
          <a:xfrm>
            <a:off x="5010325" y="656159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40"/>
          <p:cNvSpPr/>
          <p:nvPr/>
        </p:nvSpPr>
        <p:spPr>
          <a:xfrm>
            <a:off x="7368275" y="3344009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8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1"/>
          <p:cNvSpPr/>
          <p:nvPr/>
        </p:nvSpPr>
        <p:spPr>
          <a:xfrm>
            <a:off x="1329700" y="424415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01" name="Google Shape;501;p41"/>
          <p:cNvSpPr/>
          <p:nvPr/>
        </p:nvSpPr>
        <p:spPr>
          <a:xfrm>
            <a:off x="-560925" y="32313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02" name="Google Shape;502;p41"/>
          <p:cNvSpPr/>
          <p:nvPr/>
        </p:nvSpPr>
        <p:spPr>
          <a:xfrm flipH="1">
            <a:off x="5547050" y="-86540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503" name="Google Shape;503;p41"/>
          <p:cNvGrpSpPr/>
          <p:nvPr/>
        </p:nvGrpSpPr>
        <p:grpSpPr>
          <a:xfrm>
            <a:off x="6235825" y="1370075"/>
            <a:ext cx="919525" cy="280075"/>
            <a:chOff x="3021700" y="595375"/>
            <a:chExt cx="919525" cy="280075"/>
          </a:xfrm>
        </p:grpSpPr>
        <p:sp>
          <p:nvSpPr>
            <p:cNvPr id="504" name="Google Shape;504;p41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1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1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1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1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1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1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1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1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1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1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41"/>
          <p:cNvSpPr/>
          <p:nvPr/>
        </p:nvSpPr>
        <p:spPr>
          <a:xfrm flipH="1">
            <a:off x="1181175" y="97597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41"/>
          <p:cNvSpPr/>
          <p:nvPr/>
        </p:nvSpPr>
        <p:spPr>
          <a:xfrm flipH="1">
            <a:off x="7310750" y="4436547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6029450" y="-1232175"/>
            <a:ext cx="2433600" cy="2199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0" name="Google Shape;60;p6"/>
          <p:cNvSpPr/>
          <p:nvPr/>
        </p:nvSpPr>
        <p:spPr>
          <a:xfrm>
            <a:off x="-1686000" y="-275150"/>
            <a:ext cx="2433600" cy="21996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1" name="Google Shape;61;p6"/>
          <p:cNvSpPr/>
          <p:nvPr/>
        </p:nvSpPr>
        <p:spPr>
          <a:xfrm>
            <a:off x="364125" y="-1181875"/>
            <a:ext cx="2433600" cy="2199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2" name="Google Shape;62;p6"/>
          <p:cNvSpPr/>
          <p:nvPr/>
        </p:nvSpPr>
        <p:spPr>
          <a:xfrm>
            <a:off x="-832200" y="3480700"/>
            <a:ext cx="2433600" cy="21996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3" name="Google Shape;63;p6"/>
          <p:cNvGrpSpPr/>
          <p:nvPr/>
        </p:nvGrpSpPr>
        <p:grpSpPr>
          <a:xfrm>
            <a:off x="7439888" y="4050975"/>
            <a:ext cx="919525" cy="280075"/>
            <a:chOff x="3021700" y="595375"/>
            <a:chExt cx="919525" cy="280075"/>
          </a:xfrm>
        </p:grpSpPr>
        <p:sp>
          <p:nvSpPr>
            <p:cNvPr id="64" name="Google Shape;64;p6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5102550" y="1069800"/>
            <a:ext cx="3328200" cy="210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5102575" y="3177600"/>
            <a:ext cx="33282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78" name="Google Shape;78;p7"/>
          <p:cNvGrpSpPr/>
          <p:nvPr/>
        </p:nvGrpSpPr>
        <p:grpSpPr>
          <a:xfrm>
            <a:off x="7419338" y="713513"/>
            <a:ext cx="919525" cy="280075"/>
            <a:chOff x="3021700" y="595375"/>
            <a:chExt cx="919525" cy="280075"/>
          </a:xfrm>
        </p:grpSpPr>
        <p:sp>
          <p:nvSpPr>
            <p:cNvPr id="79" name="Google Shape;79;p7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90;p7"/>
          <p:cNvSpPr/>
          <p:nvPr/>
        </p:nvSpPr>
        <p:spPr>
          <a:xfrm>
            <a:off x="686550" y="4537713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2749650" y="475638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713225" y="548650"/>
            <a:ext cx="4923000" cy="19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8264497" y="474388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686550" y="4156713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 txBox="1">
            <a:spLocks noGrp="1"/>
          </p:cNvSpPr>
          <p:nvPr>
            <p:ph type="title"/>
          </p:nvPr>
        </p:nvSpPr>
        <p:spPr>
          <a:xfrm>
            <a:off x="713225" y="548650"/>
            <a:ext cx="3909000" cy="10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7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ubTitle" idx="1"/>
          </p:nvPr>
        </p:nvSpPr>
        <p:spPr>
          <a:xfrm>
            <a:off x="713225" y="1637350"/>
            <a:ext cx="3789000" cy="9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9"/>
          <p:cNvSpPr/>
          <p:nvPr/>
        </p:nvSpPr>
        <p:spPr>
          <a:xfrm>
            <a:off x="5868575" y="427490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8623800" y="144095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468875" y="315700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/>
          <p:nvPr/>
        </p:nvSpPr>
        <p:spPr>
          <a:xfrm>
            <a:off x="0" y="-25650"/>
            <a:ext cx="9144000" cy="5194800"/>
          </a:xfrm>
          <a:prstGeom prst="rect">
            <a:avLst/>
          </a:prstGeom>
          <a:solidFill>
            <a:srgbClr val="FFFFFF">
              <a:alpha val="33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title"/>
          </p:nvPr>
        </p:nvSpPr>
        <p:spPr>
          <a:xfrm>
            <a:off x="5325475" y="2571750"/>
            <a:ext cx="3105300" cy="20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05" name="Google Shape;105;p10"/>
          <p:cNvSpPr/>
          <p:nvPr/>
        </p:nvSpPr>
        <p:spPr>
          <a:xfrm>
            <a:off x="-982500" y="-260850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6" name="Google Shape;106;p10"/>
          <p:cNvSpPr/>
          <p:nvPr/>
        </p:nvSpPr>
        <p:spPr>
          <a:xfrm>
            <a:off x="7503325" y="2816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7" name="Google Shape;107;p10"/>
          <p:cNvSpPr/>
          <p:nvPr/>
        </p:nvSpPr>
        <p:spPr>
          <a:xfrm>
            <a:off x="5787850" y="-1023775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430513"/>
            <a:ext cx="4481700" cy="14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0" name="Google Shape;110;p11"/>
          <p:cNvSpPr txBox="1">
            <a:spLocks noGrp="1"/>
          </p:cNvSpPr>
          <p:nvPr>
            <p:ph type="body" idx="1"/>
          </p:nvPr>
        </p:nvSpPr>
        <p:spPr>
          <a:xfrm>
            <a:off x="713225" y="2997475"/>
            <a:ext cx="29826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1023500" y="689300"/>
            <a:ext cx="919525" cy="280075"/>
            <a:chOff x="3021700" y="595375"/>
            <a:chExt cx="919525" cy="280075"/>
          </a:xfrm>
        </p:grpSpPr>
        <p:sp>
          <p:nvSpPr>
            <p:cNvPr id="112" name="Google Shape;112;p11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11"/>
          <p:cNvSpPr/>
          <p:nvPr/>
        </p:nvSpPr>
        <p:spPr>
          <a:xfrm>
            <a:off x="1543900" y="419022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7681650" y="3973022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Black"/>
              <a:buNone/>
              <a:defRPr sz="3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●"/>
              <a:defRPr sz="1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6.png"/><Relationship Id="rId4" Type="http://schemas.openxmlformats.org/officeDocument/2006/relationships/image" Target="../media/image7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7.xml"/><Relationship Id="rId5" Type="http://schemas.microsoft.com/office/2007/relationships/hdphoto" Target="../media/hdphoto1.wdp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44"/>
          <p:cNvPicPr preferRelativeResize="0"/>
          <p:nvPr/>
        </p:nvPicPr>
        <p:blipFill rotWithShape="1">
          <a:blip r:embed="rId3">
            <a:alphaModFix/>
          </a:blip>
          <a:srcRect l="1433" t="8552" r="39328" b="15018"/>
          <a:stretch/>
        </p:blipFill>
        <p:spPr>
          <a:xfrm>
            <a:off x="4595925" y="1930792"/>
            <a:ext cx="2346000" cy="20178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pic>
      <p:pic>
        <p:nvPicPr>
          <p:cNvPr id="529" name="Google Shape;529;p44"/>
          <p:cNvPicPr preferRelativeResize="0"/>
          <p:nvPr/>
        </p:nvPicPr>
        <p:blipFill rotWithShape="1">
          <a:blip r:embed="rId3">
            <a:alphaModFix/>
          </a:blip>
          <a:srcRect l="46178" r="2139" b="33337"/>
          <a:stretch/>
        </p:blipFill>
        <p:spPr>
          <a:xfrm>
            <a:off x="6474645" y="894402"/>
            <a:ext cx="2346000" cy="20178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pic>
      <p:sp>
        <p:nvSpPr>
          <p:cNvPr id="530" name="Google Shape;530;p44"/>
          <p:cNvSpPr/>
          <p:nvPr/>
        </p:nvSpPr>
        <p:spPr>
          <a:xfrm>
            <a:off x="6085675" y="1105475"/>
            <a:ext cx="2672400" cy="2415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44"/>
          <p:cNvSpPr/>
          <p:nvPr/>
        </p:nvSpPr>
        <p:spPr>
          <a:xfrm>
            <a:off x="4248425" y="2033175"/>
            <a:ext cx="2672400" cy="2415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4"/>
          <p:cNvSpPr/>
          <p:nvPr/>
        </p:nvSpPr>
        <p:spPr>
          <a:xfrm>
            <a:off x="6430475" y="2956000"/>
            <a:ext cx="2457000" cy="22215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44"/>
          <p:cNvSpPr/>
          <p:nvPr/>
        </p:nvSpPr>
        <p:spPr>
          <a:xfrm>
            <a:off x="2523900" y="4681875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6" name="Google Shape;546;p44"/>
          <p:cNvCxnSpPr/>
          <p:nvPr/>
        </p:nvCxnSpPr>
        <p:spPr>
          <a:xfrm>
            <a:off x="6715575" y="3392425"/>
            <a:ext cx="41100" cy="237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6" name="Google Shape;526;p44"/>
          <p:cNvSpPr txBox="1">
            <a:spLocks noGrp="1"/>
          </p:cNvSpPr>
          <p:nvPr>
            <p:ph type="ctrTitle"/>
          </p:nvPr>
        </p:nvSpPr>
        <p:spPr>
          <a:xfrm>
            <a:off x="542297" y="540100"/>
            <a:ext cx="4664470" cy="241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6600" err="1">
                <a:solidFill>
                  <a:schemeClr val="bg2"/>
                </a:solidFill>
              </a:rPr>
              <a:t>T</a:t>
            </a:r>
            <a:r>
              <a:rPr lang="es-ES" sz="6600" err="1">
                <a:solidFill>
                  <a:schemeClr val="tx1"/>
                </a:solidFill>
              </a:rPr>
              <a:t>e</a:t>
            </a:r>
            <a:r>
              <a:rPr lang="es-ES" sz="6600" err="1">
                <a:solidFill>
                  <a:schemeClr val="bg2"/>
                </a:solidFill>
              </a:rPr>
              <a:t>x</a:t>
            </a:r>
            <a:r>
              <a:rPr lang="es-ES" sz="6600" err="1">
                <a:solidFill>
                  <a:schemeClr val="tx1"/>
                </a:solidFill>
              </a:rPr>
              <a:t>t</a:t>
            </a:r>
            <a:r>
              <a:rPr lang="es-ES" sz="6600" err="1">
                <a:solidFill>
                  <a:schemeClr val="bg2"/>
                </a:solidFill>
              </a:rPr>
              <a:t>e</a:t>
            </a:r>
            <a:r>
              <a:rPr lang="es-ES" sz="6600" err="1">
                <a:solidFill>
                  <a:schemeClr val="tx1"/>
                </a:solidFill>
              </a:rPr>
              <a:t>r</a:t>
            </a:r>
            <a:r>
              <a:rPr lang="es-ES" sz="6600" err="1">
                <a:solidFill>
                  <a:schemeClr val="bg2"/>
                </a:solidFill>
              </a:rPr>
              <a:t>s</a:t>
            </a:r>
            <a:endParaRPr lang="es-ES" sz="6600">
              <a:solidFill>
                <a:schemeClr val="bg2"/>
              </a:solidFill>
            </a:endParaRP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51FDFA5A-1BDE-49F0-9EFE-FC012D691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297" y="3831074"/>
            <a:ext cx="3064825" cy="717300"/>
          </a:xfrm>
        </p:spPr>
        <p:txBody>
          <a:bodyPr/>
          <a:lstStyle/>
          <a:p>
            <a:r>
              <a:rPr lang="es-ES" sz="1600"/>
              <a:t>Sergio Garrido Merino</a:t>
            </a:r>
          </a:p>
          <a:p>
            <a:r>
              <a:rPr lang="es-ES" sz="1600"/>
              <a:t>Juan Caravantes Algaba</a:t>
            </a:r>
          </a:p>
          <a:p>
            <a:r>
              <a:rPr lang="es-ES" sz="1600"/>
              <a:t>María Jesús Dueñas Recuero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oogle Shape;8620;p88">
            <a:extLst>
              <a:ext uri="{FF2B5EF4-FFF2-40B4-BE49-F238E27FC236}">
                <a16:creationId xmlns:a16="http://schemas.microsoft.com/office/drawing/2014/main" id="{AD12FB72-F07C-41C3-96C9-C2E7DFD85769}"/>
              </a:ext>
            </a:extLst>
          </p:cNvPr>
          <p:cNvGrpSpPr/>
          <p:nvPr/>
        </p:nvGrpSpPr>
        <p:grpSpPr>
          <a:xfrm>
            <a:off x="1757684" y="472524"/>
            <a:ext cx="5558672" cy="4198450"/>
            <a:chOff x="2314770" y="2595741"/>
            <a:chExt cx="967828" cy="824867"/>
          </a:xfrm>
        </p:grpSpPr>
        <p:grpSp>
          <p:nvGrpSpPr>
            <p:cNvPr id="6" name="Google Shape;8621;p88">
              <a:extLst>
                <a:ext uri="{FF2B5EF4-FFF2-40B4-BE49-F238E27FC236}">
                  <a16:creationId xmlns:a16="http://schemas.microsoft.com/office/drawing/2014/main" id="{5930ECCB-21E4-4B8C-A3A0-AE22E5DE5AE6}"/>
                </a:ext>
              </a:extLst>
            </p:cNvPr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57" name="Google Shape;8622;p88">
                <a:extLst>
                  <a:ext uri="{FF2B5EF4-FFF2-40B4-BE49-F238E27FC236}">
                    <a16:creationId xmlns:a16="http://schemas.microsoft.com/office/drawing/2014/main" id="{14F77F47-2228-420C-B3B2-785C8D69341A}"/>
                  </a:ext>
                </a:extLst>
              </p:cNvPr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8623;p88">
                <a:extLst>
                  <a:ext uri="{FF2B5EF4-FFF2-40B4-BE49-F238E27FC236}">
                    <a16:creationId xmlns:a16="http://schemas.microsoft.com/office/drawing/2014/main" id="{8DC2683F-4145-4A5A-84A5-DBD563FB28F6}"/>
                  </a:ext>
                </a:extLst>
              </p:cNvPr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8624;p88">
                <a:extLst>
                  <a:ext uri="{FF2B5EF4-FFF2-40B4-BE49-F238E27FC236}">
                    <a16:creationId xmlns:a16="http://schemas.microsoft.com/office/drawing/2014/main" id="{0F15DE51-891A-496C-81A4-7B8FB95B5318}"/>
                  </a:ext>
                </a:extLst>
              </p:cNvPr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8625;p88">
              <a:extLst>
                <a:ext uri="{FF2B5EF4-FFF2-40B4-BE49-F238E27FC236}">
                  <a16:creationId xmlns:a16="http://schemas.microsoft.com/office/drawing/2014/main" id="{8A55E531-898E-4F3F-976D-3211EF9BB0A3}"/>
                </a:ext>
              </a:extLst>
            </p:cNvPr>
            <p:cNvGrpSpPr/>
            <p:nvPr/>
          </p:nvGrpSpPr>
          <p:grpSpPr>
            <a:xfrm>
              <a:off x="2314770" y="2595741"/>
              <a:ext cx="967828" cy="296824"/>
              <a:chOff x="2314770" y="2595741"/>
              <a:chExt cx="967828" cy="296824"/>
            </a:xfrm>
          </p:grpSpPr>
          <p:grpSp>
            <p:nvGrpSpPr>
              <p:cNvPr id="33" name="Google Shape;8626;p88">
                <a:extLst>
                  <a:ext uri="{FF2B5EF4-FFF2-40B4-BE49-F238E27FC236}">
                    <a16:creationId xmlns:a16="http://schemas.microsoft.com/office/drawing/2014/main" id="{69233D15-6429-458D-9048-63E7F50351AF}"/>
                  </a:ext>
                </a:extLst>
              </p:cNvPr>
              <p:cNvGrpSpPr/>
              <p:nvPr/>
            </p:nvGrpSpPr>
            <p:grpSpPr>
              <a:xfrm>
                <a:off x="2314770" y="2595741"/>
                <a:ext cx="438267" cy="296824"/>
                <a:chOff x="2314770" y="2595741"/>
                <a:chExt cx="438267" cy="296824"/>
              </a:xfrm>
            </p:grpSpPr>
            <p:grpSp>
              <p:nvGrpSpPr>
                <p:cNvPr id="50" name="Google Shape;8627;p88">
                  <a:extLst>
                    <a:ext uri="{FF2B5EF4-FFF2-40B4-BE49-F238E27FC236}">
                      <a16:creationId xmlns:a16="http://schemas.microsoft.com/office/drawing/2014/main" id="{2261E495-B044-49FC-AC05-3AC73F5B49F4}"/>
                    </a:ext>
                  </a:extLst>
                </p:cNvPr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54" name="Google Shape;8628;p88">
                    <a:extLst>
                      <a:ext uri="{FF2B5EF4-FFF2-40B4-BE49-F238E27FC236}">
                        <a16:creationId xmlns:a16="http://schemas.microsoft.com/office/drawing/2014/main" id="{81709AAB-9842-4565-BBF2-ABB66C0F678C}"/>
                      </a:ext>
                    </a:extLst>
                  </p:cNvPr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8629;p88">
                    <a:extLst>
                      <a:ext uri="{FF2B5EF4-FFF2-40B4-BE49-F238E27FC236}">
                        <a16:creationId xmlns:a16="http://schemas.microsoft.com/office/drawing/2014/main" id="{5D591C90-8B19-4228-9394-8AA346463650}"/>
                      </a:ext>
                    </a:extLst>
                  </p:cNvPr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" name="Google Shape;8630;p88">
                    <a:extLst>
                      <a:ext uri="{FF2B5EF4-FFF2-40B4-BE49-F238E27FC236}">
                        <a16:creationId xmlns:a16="http://schemas.microsoft.com/office/drawing/2014/main" id="{E1C500D6-63DC-452A-85D1-3847DE42635E}"/>
                      </a:ext>
                    </a:extLst>
                  </p:cNvPr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" name="Google Shape;8631;p88">
                  <a:extLst>
                    <a:ext uri="{FF2B5EF4-FFF2-40B4-BE49-F238E27FC236}">
                      <a16:creationId xmlns:a16="http://schemas.microsoft.com/office/drawing/2014/main" id="{99988D2B-2B7A-4A5D-8E2C-70450BAA616A}"/>
                    </a:ext>
                  </a:extLst>
                </p:cNvPr>
                <p:cNvGrpSpPr/>
                <p:nvPr/>
              </p:nvGrpSpPr>
              <p:grpSpPr>
                <a:xfrm>
                  <a:off x="2314770" y="2595741"/>
                  <a:ext cx="313748" cy="192041"/>
                  <a:chOff x="2314770" y="2595741"/>
                  <a:chExt cx="313748" cy="192041"/>
                </a:xfrm>
              </p:grpSpPr>
              <p:sp>
                <p:nvSpPr>
                  <p:cNvPr id="52" name="Google Shape;8632;p88">
                    <a:extLst>
                      <a:ext uri="{FF2B5EF4-FFF2-40B4-BE49-F238E27FC236}">
                        <a16:creationId xmlns:a16="http://schemas.microsoft.com/office/drawing/2014/main" id="{581E1677-0081-42AB-AB62-BDC983A7BF54}"/>
                      </a:ext>
                    </a:extLst>
                  </p:cNvPr>
                  <p:cNvSpPr/>
                  <p:nvPr/>
                </p:nvSpPr>
                <p:spPr>
                  <a:xfrm>
                    <a:off x="2329546" y="2595741"/>
                    <a:ext cx="284196" cy="192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8633;p88">
                    <a:extLst>
                      <a:ext uri="{FF2B5EF4-FFF2-40B4-BE49-F238E27FC236}">
                        <a16:creationId xmlns:a16="http://schemas.microsoft.com/office/drawing/2014/main" id="{4DE0931D-EA96-4336-9724-3CD9AE596143}"/>
                      </a:ext>
                    </a:extLst>
                  </p:cNvPr>
                  <p:cNvSpPr/>
                  <p:nvPr/>
                </p:nvSpPr>
                <p:spPr>
                  <a:xfrm>
                    <a:off x="2314770" y="2661820"/>
                    <a:ext cx="313748" cy="573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s-ES"/>
                      <a:t>Usuarios recurrentes / mes</a:t>
                    </a:r>
                    <a:endParaRPr/>
                  </a:p>
                </p:txBody>
              </p:sp>
            </p:grpSp>
          </p:grpSp>
          <p:grpSp>
            <p:nvGrpSpPr>
              <p:cNvPr id="34" name="Google Shape;8634;p88">
                <a:extLst>
                  <a:ext uri="{FF2B5EF4-FFF2-40B4-BE49-F238E27FC236}">
                    <a16:creationId xmlns:a16="http://schemas.microsoft.com/office/drawing/2014/main" id="{8AB62BFA-624C-417C-AECF-443AD47353FE}"/>
                  </a:ext>
                </a:extLst>
              </p:cNvPr>
              <p:cNvGrpSpPr/>
              <p:nvPr/>
            </p:nvGrpSpPr>
            <p:grpSpPr>
              <a:xfrm>
                <a:off x="2658175" y="2595741"/>
                <a:ext cx="273801" cy="296824"/>
                <a:chOff x="2658175" y="2595741"/>
                <a:chExt cx="273801" cy="296824"/>
              </a:xfrm>
            </p:grpSpPr>
            <p:grpSp>
              <p:nvGrpSpPr>
                <p:cNvPr id="43" name="Google Shape;8635;p88">
                  <a:extLst>
                    <a:ext uri="{FF2B5EF4-FFF2-40B4-BE49-F238E27FC236}">
                      <a16:creationId xmlns:a16="http://schemas.microsoft.com/office/drawing/2014/main" id="{3897C75C-AF65-4D2A-9075-86274D2C1E9C}"/>
                    </a:ext>
                  </a:extLst>
                </p:cNvPr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47" name="Google Shape;8636;p88">
                    <a:extLst>
                      <a:ext uri="{FF2B5EF4-FFF2-40B4-BE49-F238E27FC236}">
                        <a16:creationId xmlns:a16="http://schemas.microsoft.com/office/drawing/2014/main" id="{87DA7962-D561-4B07-9867-AA3D7B4FF11C}"/>
                      </a:ext>
                    </a:extLst>
                  </p:cNvPr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8637;p88">
                    <a:extLst>
                      <a:ext uri="{FF2B5EF4-FFF2-40B4-BE49-F238E27FC236}">
                        <a16:creationId xmlns:a16="http://schemas.microsoft.com/office/drawing/2014/main" id="{961AB4EF-9291-4934-9652-97B114CB7EEB}"/>
                      </a:ext>
                    </a:extLst>
                  </p:cNvPr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8638;p88">
                    <a:extLst>
                      <a:ext uri="{FF2B5EF4-FFF2-40B4-BE49-F238E27FC236}">
                        <a16:creationId xmlns:a16="http://schemas.microsoft.com/office/drawing/2014/main" id="{C2C5E0C2-4F3F-4BD6-818E-BF8609392A1D}"/>
                      </a:ext>
                    </a:extLst>
                  </p:cNvPr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" name="Google Shape;8639;p88">
                  <a:extLst>
                    <a:ext uri="{FF2B5EF4-FFF2-40B4-BE49-F238E27FC236}">
                      <a16:creationId xmlns:a16="http://schemas.microsoft.com/office/drawing/2014/main" id="{FB3C149B-7476-4376-A759-7149233C8762}"/>
                    </a:ext>
                  </a:extLst>
                </p:cNvPr>
                <p:cNvGrpSpPr/>
                <p:nvPr/>
              </p:nvGrpSpPr>
              <p:grpSpPr>
                <a:xfrm>
                  <a:off x="2658175" y="2595741"/>
                  <a:ext cx="273801" cy="192560"/>
                  <a:chOff x="2658175" y="2595741"/>
                  <a:chExt cx="273801" cy="192560"/>
                </a:xfrm>
              </p:grpSpPr>
              <p:sp>
                <p:nvSpPr>
                  <p:cNvPr id="45" name="Google Shape;8640;p88">
                    <a:extLst>
                      <a:ext uri="{FF2B5EF4-FFF2-40B4-BE49-F238E27FC236}">
                        <a16:creationId xmlns:a16="http://schemas.microsoft.com/office/drawing/2014/main" id="{71D04364-E9E4-43AB-8580-0FDB2EE294BD}"/>
                      </a:ext>
                    </a:extLst>
                  </p:cNvPr>
                  <p:cNvSpPr/>
                  <p:nvPr/>
                </p:nvSpPr>
                <p:spPr>
                  <a:xfrm>
                    <a:off x="2658175" y="2595741"/>
                    <a:ext cx="270216" cy="192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8641;p88">
                    <a:extLst>
                      <a:ext uri="{FF2B5EF4-FFF2-40B4-BE49-F238E27FC236}">
                        <a16:creationId xmlns:a16="http://schemas.microsoft.com/office/drawing/2014/main" id="{BB11B1DA-D2FA-40EB-8FAB-00715CF2FE2C}"/>
                      </a:ext>
                    </a:extLst>
                  </p:cNvPr>
                  <p:cNvSpPr/>
                  <p:nvPr/>
                </p:nvSpPr>
                <p:spPr>
                  <a:xfrm>
                    <a:off x="2661760" y="2685155"/>
                    <a:ext cx="270216" cy="176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s-VE" sz="1200" err="1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Nº</a:t>
                    </a:r>
                    <a:r>
                      <a:rPr lang="es-VE" sz="12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 suscripciones nuevas/mes</a:t>
                    </a:r>
                    <a:endParaRPr sz="1200"/>
                  </a:p>
                </p:txBody>
              </p:sp>
            </p:grpSp>
          </p:grpSp>
          <p:grpSp>
            <p:nvGrpSpPr>
              <p:cNvPr id="35" name="Google Shape;8642;p88">
                <a:extLst>
                  <a:ext uri="{FF2B5EF4-FFF2-40B4-BE49-F238E27FC236}">
                    <a16:creationId xmlns:a16="http://schemas.microsoft.com/office/drawing/2014/main" id="{E3599C68-B9A3-463F-80BC-1ECFE626DDB7}"/>
                  </a:ext>
                </a:extLst>
              </p:cNvPr>
              <p:cNvGrpSpPr/>
              <p:nvPr/>
            </p:nvGrpSpPr>
            <p:grpSpPr>
              <a:xfrm>
                <a:off x="2838475" y="2595741"/>
                <a:ext cx="444123" cy="296824"/>
                <a:chOff x="2838475" y="2595741"/>
                <a:chExt cx="444123" cy="296824"/>
              </a:xfrm>
            </p:grpSpPr>
            <p:grpSp>
              <p:nvGrpSpPr>
                <p:cNvPr id="36" name="Google Shape;8643;p88">
                  <a:extLst>
                    <a:ext uri="{FF2B5EF4-FFF2-40B4-BE49-F238E27FC236}">
                      <a16:creationId xmlns:a16="http://schemas.microsoft.com/office/drawing/2014/main" id="{0248A2F2-4EBC-4301-BB16-8E233ED73A01}"/>
                    </a:ext>
                  </a:extLst>
                </p:cNvPr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40" name="Google Shape;8644;p88">
                    <a:extLst>
                      <a:ext uri="{FF2B5EF4-FFF2-40B4-BE49-F238E27FC236}">
                        <a16:creationId xmlns:a16="http://schemas.microsoft.com/office/drawing/2014/main" id="{6E692EA2-E8ED-4C2C-ACFF-58629DE567E9}"/>
                      </a:ext>
                    </a:extLst>
                  </p:cNvPr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8645;p88">
                    <a:extLst>
                      <a:ext uri="{FF2B5EF4-FFF2-40B4-BE49-F238E27FC236}">
                        <a16:creationId xmlns:a16="http://schemas.microsoft.com/office/drawing/2014/main" id="{D2FF81BE-DA9F-4812-8388-4B3688AAE288}"/>
                      </a:ext>
                    </a:extLst>
                  </p:cNvPr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8646;p88">
                    <a:extLst>
                      <a:ext uri="{FF2B5EF4-FFF2-40B4-BE49-F238E27FC236}">
                        <a16:creationId xmlns:a16="http://schemas.microsoft.com/office/drawing/2014/main" id="{85C5FE85-EE4B-48E4-8383-EA8287045C0B}"/>
                      </a:ext>
                    </a:extLst>
                  </p:cNvPr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" name="Google Shape;8647;p88">
                  <a:extLst>
                    <a:ext uri="{FF2B5EF4-FFF2-40B4-BE49-F238E27FC236}">
                      <a16:creationId xmlns:a16="http://schemas.microsoft.com/office/drawing/2014/main" id="{05412048-E3C2-45B3-9F50-6D344E27E9AE}"/>
                    </a:ext>
                  </a:extLst>
                </p:cNvPr>
                <p:cNvGrpSpPr/>
                <p:nvPr/>
              </p:nvGrpSpPr>
              <p:grpSpPr>
                <a:xfrm>
                  <a:off x="2977852" y="2595741"/>
                  <a:ext cx="304746" cy="181985"/>
                  <a:chOff x="2977852" y="2595741"/>
                  <a:chExt cx="304746" cy="181985"/>
                </a:xfrm>
              </p:grpSpPr>
              <p:sp>
                <p:nvSpPr>
                  <p:cNvPr id="38" name="Google Shape;8648;p88">
                    <a:extLst>
                      <a:ext uri="{FF2B5EF4-FFF2-40B4-BE49-F238E27FC236}">
                        <a16:creationId xmlns:a16="http://schemas.microsoft.com/office/drawing/2014/main" id="{97823454-A583-4558-B8EF-FEBD61B7235A}"/>
                      </a:ext>
                    </a:extLst>
                  </p:cNvPr>
                  <p:cNvSpPr/>
                  <p:nvPr/>
                </p:nvSpPr>
                <p:spPr>
                  <a:xfrm>
                    <a:off x="2977852" y="2595741"/>
                    <a:ext cx="304746" cy="1819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8649;p88">
                    <a:extLst>
                      <a:ext uri="{FF2B5EF4-FFF2-40B4-BE49-F238E27FC236}">
                        <a16:creationId xmlns:a16="http://schemas.microsoft.com/office/drawing/2014/main" id="{A8B9534E-D245-4E3A-B796-1BD05BDB2234}"/>
                      </a:ext>
                    </a:extLst>
                  </p:cNvPr>
                  <p:cNvSpPr/>
                  <p:nvPr/>
                </p:nvSpPr>
                <p:spPr>
                  <a:xfrm>
                    <a:off x="3007509" y="2702389"/>
                    <a:ext cx="245432" cy="108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algn="ctr"/>
                    <a:r>
                      <a:rPr lang="es-V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Usuarios nuevos/mes</a:t>
                    </a:r>
                    <a:endParaRPr lang="es-VE"/>
                  </a:p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" name="Google Shape;8650;p88">
              <a:extLst>
                <a:ext uri="{FF2B5EF4-FFF2-40B4-BE49-F238E27FC236}">
                  <a16:creationId xmlns:a16="http://schemas.microsoft.com/office/drawing/2014/main" id="{CFD67964-416E-4906-8A4A-BD5FE344540B}"/>
                </a:ext>
              </a:extLst>
            </p:cNvPr>
            <p:cNvGrpSpPr/>
            <p:nvPr/>
          </p:nvGrpSpPr>
          <p:grpSpPr>
            <a:xfrm>
              <a:off x="2367390" y="3100241"/>
              <a:ext cx="897051" cy="320367"/>
              <a:chOff x="2367390" y="3100241"/>
              <a:chExt cx="897051" cy="320367"/>
            </a:xfrm>
          </p:grpSpPr>
          <p:grpSp>
            <p:nvGrpSpPr>
              <p:cNvPr id="9" name="Google Shape;8651;p88">
                <a:extLst>
                  <a:ext uri="{FF2B5EF4-FFF2-40B4-BE49-F238E27FC236}">
                    <a16:creationId xmlns:a16="http://schemas.microsoft.com/office/drawing/2014/main" id="{47C337FF-7901-4CA6-A0EB-4D8318BC7474}"/>
                  </a:ext>
                </a:extLst>
              </p:cNvPr>
              <p:cNvGrpSpPr/>
              <p:nvPr/>
            </p:nvGrpSpPr>
            <p:grpSpPr>
              <a:xfrm>
                <a:off x="2683630" y="3100241"/>
                <a:ext cx="224334" cy="320367"/>
                <a:chOff x="2683630" y="3100241"/>
                <a:chExt cx="224334" cy="320367"/>
              </a:xfrm>
            </p:grpSpPr>
            <p:grpSp>
              <p:nvGrpSpPr>
                <p:cNvPr id="26" name="Google Shape;8652;p88">
                  <a:extLst>
                    <a:ext uri="{FF2B5EF4-FFF2-40B4-BE49-F238E27FC236}">
                      <a16:creationId xmlns:a16="http://schemas.microsoft.com/office/drawing/2014/main" id="{E730A486-4FF2-43FD-BCA9-2DA1F73C2DAF}"/>
                    </a:ext>
                  </a:extLst>
                </p:cNvPr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30" name="Google Shape;8653;p88">
                    <a:extLst>
                      <a:ext uri="{FF2B5EF4-FFF2-40B4-BE49-F238E27FC236}">
                        <a16:creationId xmlns:a16="http://schemas.microsoft.com/office/drawing/2014/main" id="{4DDA21D8-4460-4BCB-B84F-3520A7A6F827}"/>
                      </a:ext>
                    </a:extLst>
                  </p:cNvPr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8654;p88">
                    <a:extLst>
                      <a:ext uri="{FF2B5EF4-FFF2-40B4-BE49-F238E27FC236}">
                        <a16:creationId xmlns:a16="http://schemas.microsoft.com/office/drawing/2014/main" id="{3A4B1143-2553-414C-A854-335D4833E621}"/>
                      </a:ext>
                    </a:extLst>
                  </p:cNvPr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8655;p88">
                    <a:extLst>
                      <a:ext uri="{FF2B5EF4-FFF2-40B4-BE49-F238E27FC236}">
                        <a16:creationId xmlns:a16="http://schemas.microsoft.com/office/drawing/2014/main" id="{9FFC331A-6E02-407D-B996-4C7D3334E068}"/>
                      </a:ext>
                    </a:extLst>
                  </p:cNvPr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" name="Google Shape;8656;p88">
                  <a:extLst>
                    <a:ext uri="{FF2B5EF4-FFF2-40B4-BE49-F238E27FC236}">
                      <a16:creationId xmlns:a16="http://schemas.microsoft.com/office/drawing/2014/main" id="{0AE390F7-3DFF-4BE2-ABD5-D83511241EF2}"/>
                    </a:ext>
                  </a:extLst>
                </p:cNvPr>
                <p:cNvGrpSpPr/>
                <p:nvPr/>
              </p:nvGrpSpPr>
              <p:grpSpPr>
                <a:xfrm>
                  <a:off x="2683630" y="3215065"/>
                  <a:ext cx="224334" cy="205543"/>
                  <a:chOff x="2683630" y="3215065"/>
                  <a:chExt cx="224334" cy="205543"/>
                </a:xfrm>
              </p:grpSpPr>
              <p:sp>
                <p:nvSpPr>
                  <p:cNvPr id="28" name="Google Shape;8657;p88">
                    <a:extLst>
                      <a:ext uri="{FF2B5EF4-FFF2-40B4-BE49-F238E27FC236}">
                        <a16:creationId xmlns:a16="http://schemas.microsoft.com/office/drawing/2014/main" id="{781BB179-6E76-4382-B41C-A68172858D67}"/>
                      </a:ext>
                    </a:extLst>
                  </p:cNvPr>
                  <p:cNvSpPr/>
                  <p:nvPr/>
                </p:nvSpPr>
                <p:spPr>
                  <a:xfrm>
                    <a:off x="2683630" y="3215065"/>
                    <a:ext cx="224334" cy="2055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8658;p88">
                    <a:extLst>
                      <a:ext uri="{FF2B5EF4-FFF2-40B4-BE49-F238E27FC236}">
                        <a16:creationId xmlns:a16="http://schemas.microsoft.com/office/drawing/2014/main" id="{4591E9E2-831E-458F-BFC6-C2B3DA8E0C94}"/>
                      </a:ext>
                    </a:extLst>
                  </p:cNvPr>
                  <p:cNvSpPr/>
                  <p:nvPr/>
                </p:nvSpPr>
                <p:spPr>
                  <a:xfrm>
                    <a:off x="2699895" y="3306053"/>
                    <a:ext cx="207087" cy="89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s-V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Retorno de la inversión</a:t>
                    </a:r>
                    <a:endParaRPr/>
                  </a:p>
                </p:txBody>
              </p:sp>
            </p:grpSp>
          </p:grpSp>
          <p:grpSp>
            <p:nvGrpSpPr>
              <p:cNvPr id="10" name="Google Shape;8659;p88">
                <a:extLst>
                  <a:ext uri="{FF2B5EF4-FFF2-40B4-BE49-F238E27FC236}">
                    <a16:creationId xmlns:a16="http://schemas.microsoft.com/office/drawing/2014/main" id="{B1B168FE-58BB-4BBD-9ECC-3546BF73A6B5}"/>
                  </a:ext>
                </a:extLst>
              </p:cNvPr>
              <p:cNvGrpSpPr/>
              <p:nvPr/>
            </p:nvGrpSpPr>
            <p:grpSpPr>
              <a:xfrm>
                <a:off x="2367390" y="3100241"/>
                <a:ext cx="385647" cy="320367"/>
                <a:chOff x="2367390" y="3100241"/>
                <a:chExt cx="385647" cy="320367"/>
              </a:xfrm>
            </p:grpSpPr>
            <p:grpSp>
              <p:nvGrpSpPr>
                <p:cNvPr id="19" name="Google Shape;8660;p88">
                  <a:extLst>
                    <a:ext uri="{FF2B5EF4-FFF2-40B4-BE49-F238E27FC236}">
                      <a16:creationId xmlns:a16="http://schemas.microsoft.com/office/drawing/2014/main" id="{F1B5429E-4344-4C45-802D-439957A2F91B}"/>
                    </a:ext>
                  </a:extLst>
                </p:cNvPr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23" name="Google Shape;8661;p88">
                    <a:extLst>
                      <a:ext uri="{FF2B5EF4-FFF2-40B4-BE49-F238E27FC236}">
                        <a16:creationId xmlns:a16="http://schemas.microsoft.com/office/drawing/2014/main" id="{7FDDDFA5-F80B-45B1-9577-07CF432E2C53}"/>
                      </a:ext>
                    </a:extLst>
                  </p:cNvPr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8662;p88">
                    <a:extLst>
                      <a:ext uri="{FF2B5EF4-FFF2-40B4-BE49-F238E27FC236}">
                        <a16:creationId xmlns:a16="http://schemas.microsoft.com/office/drawing/2014/main" id="{4CC94734-A46C-4E48-A23C-3AAA9CB396A4}"/>
                      </a:ext>
                    </a:extLst>
                  </p:cNvPr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8663;p88">
                    <a:extLst>
                      <a:ext uri="{FF2B5EF4-FFF2-40B4-BE49-F238E27FC236}">
                        <a16:creationId xmlns:a16="http://schemas.microsoft.com/office/drawing/2014/main" id="{C2922173-3714-47C4-999C-6FBD7A5091A6}"/>
                      </a:ext>
                    </a:extLst>
                  </p:cNvPr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0" name="Google Shape;8664;p88">
                  <a:extLst>
                    <a:ext uri="{FF2B5EF4-FFF2-40B4-BE49-F238E27FC236}">
                      <a16:creationId xmlns:a16="http://schemas.microsoft.com/office/drawing/2014/main" id="{12A68216-D809-4FA2-9CC4-B4EAEFFC4BD9}"/>
                    </a:ext>
                  </a:extLst>
                </p:cNvPr>
                <p:cNvGrpSpPr/>
                <p:nvPr/>
              </p:nvGrpSpPr>
              <p:grpSpPr>
                <a:xfrm>
                  <a:off x="2367390" y="3215065"/>
                  <a:ext cx="268283" cy="205543"/>
                  <a:chOff x="2367390" y="3215065"/>
                  <a:chExt cx="268283" cy="205543"/>
                </a:xfrm>
              </p:grpSpPr>
              <p:sp>
                <p:nvSpPr>
                  <p:cNvPr id="21" name="Google Shape;8665;p88">
                    <a:extLst>
                      <a:ext uri="{FF2B5EF4-FFF2-40B4-BE49-F238E27FC236}">
                        <a16:creationId xmlns:a16="http://schemas.microsoft.com/office/drawing/2014/main" id="{0B87FBA5-629A-406A-A482-72C54E5C6075}"/>
                      </a:ext>
                    </a:extLst>
                  </p:cNvPr>
                  <p:cNvSpPr/>
                  <p:nvPr/>
                </p:nvSpPr>
                <p:spPr>
                  <a:xfrm>
                    <a:off x="2389399" y="3215065"/>
                    <a:ext cx="224343" cy="2055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8666;p88">
                    <a:extLst>
                      <a:ext uri="{FF2B5EF4-FFF2-40B4-BE49-F238E27FC236}">
                        <a16:creationId xmlns:a16="http://schemas.microsoft.com/office/drawing/2014/main" id="{FE7EB366-3B98-403D-91B1-D1E3775C8B3A}"/>
                      </a:ext>
                    </a:extLst>
                  </p:cNvPr>
                  <p:cNvSpPr/>
                  <p:nvPr/>
                </p:nvSpPr>
                <p:spPr>
                  <a:xfrm>
                    <a:off x="2367390" y="3303928"/>
                    <a:ext cx="268283" cy="22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s-V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Tiempo mínimo suscripción activa</a:t>
                    </a:r>
                    <a:endParaRPr/>
                  </a:p>
                </p:txBody>
              </p:sp>
            </p:grpSp>
          </p:grpSp>
          <p:grpSp>
            <p:nvGrpSpPr>
              <p:cNvPr id="11" name="Google Shape;8667;p88">
                <a:extLst>
                  <a:ext uri="{FF2B5EF4-FFF2-40B4-BE49-F238E27FC236}">
                    <a16:creationId xmlns:a16="http://schemas.microsoft.com/office/drawing/2014/main" id="{B37869D7-1A14-4962-BB6E-F7AF05EE58A6}"/>
                  </a:ext>
                </a:extLst>
              </p:cNvPr>
              <p:cNvGrpSpPr/>
              <p:nvPr/>
            </p:nvGrpSpPr>
            <p:grpSpPr>
              <a:xfrm>
                <a:off x="2838475" y="3100241"/>
                <a:ext cx="425966" cy="320367"/>
                <a:chOff x="2838475" y="3100241"/>
                <a:chExt cx="425966" cy="320367"/>
              </a:xfrm>
            </p:grpSpPr>
            <p:grpSp>
              <p:nvGrpSpPr>
                <p:cNvPr id="12" name="Google Shape;8668;p88">
                  <a:extLst>
                    <a:ext uri="{FF2B5EF4-FFF2-40B4-BE49-F238E27FC236}">
                      <a16:creationId xmlns:a16="http://schemas.microsoft.com/office/drawing/2014/main" id="{D5A498FB-6461-448C-9019-77F72A55E74B}"/>
                    </a:ext>
                  </a:extLst>
                </p:cNvPr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16" name="Google Shape;8669;p88">
                    <a:extLst>
                      <a:ext uri="{FF2B5EF4-FFF2-40B4-BE49-F238E27FC236}">
                        <a16:creationId xmlns:a16="http://schemas.microsoft.com/office/drawing/2014/main" id="{8C3A6A6D-B170-4996-8E25-0E34AC60BEE3}"/>
                      </a:ext>
                    </a:extLst>
                  </p:cNvPr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8670;p88">
                    <a:extLst>
                      <a:ext uri="{FF2B5EF4-FFF2-40B4-BE49-F238E27FC236}">
                        <a16:creationId xmlns:a16="http://schemas.microsoft.com/office/drawing/2014/main" id="{5AB373F4-53EA-4C38-AC0F-F495E4711A98}"/>
                      </a:ext>
                    </a:extLst>
                  </p:cNvPr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8671;p88">
                    <a:extLst>
                      <a:ext uri="{FF2B5EF4-FFF2-40B4-BE49-F238E27FC236}">
                        <a16:creationId xmlns:a16="http://schemas.microsoft.com/office/drawing/2014/main" id="{C39B5FA6-3F16-416E-BA4F-BE0F59FA6630}"/>
                      </a:ext>
                    </a:extLst>
                  </p:cNvPr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" name="Google Shape;8672;p88">
                  <a:extLst>
                    <a:ext uri="{FF2B5EF4-FFF2-40B4-BE49-F238E27FC236}">
                      <a16:creationId xmlns:a16="http://schemas.microsoft.com/office/drawing/2014/main" id="{39B177EA-5B55-4126-ACD5-FA3A43A11B63}"/>
                    </a:ext>
                  </a:extLst>
                </p:cNvPr>
                <p:cNvGrpSpPr/>
                <p:nvPr/>
              </p:nvGrpSpPr>
              <p:grpSpPr>
                <a:xfrm>
                  <a:off x="2977852" y="3215065"/>
                  <a:ext cx="286589" cy="205543"/>
                  <a:chOff x="2977852" y="3215065"/>
                  <a:chExt cx="286589" cy="205543"/>
                </a:xfrm>
              </p:grpSpPr>
              <p:sp>
                <p:nvSpPr>
                  <p:cNvPr id="14" name="Google Shape;8673;p88">
                    <a:extLst>
                      <a:ext uri="{FF2B5EF4-FFF2-40B4-BE49-F238E27FC236}">
                        <a16:creationId xmlns:a16="http://schemas.microsoft.com/office/drawing/2014/main" id="{9B9B8829-A83E-4D20-A218-46A4428879EA}"/>
                      </a:ext>
                    </a:extLst>
                  </p:cNvPr>
                  <p:cNvSpPr/>
                  <p:nvPr/>
                </p:nvSpPr>
                <p:spPr>
                  <a:xfrm>
                    <a:off x="2977852" y="3215065"/>
                    <a:ext cx="286589" cy="2055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" name="Google Shape;8674;p88">
                    <a:extLst>
                      <a:ext uri="{FF2B5EF4-FFF2-40B4-BE49-F238E27FC236}">
                        <a16:creationId xmlns:a16="http://schemas.microsoft.com/office/drawing/2014/main" id="{D39785AA-7189-4E46-9340-7EDAF6D152FC}"/>
                      </a:ext>
                    </a:extLst>
                  </p:cNvPr>
                  <p:cNvSpPr/>
                  <p:nvPr/>
                </p:nvSpPr>
                <p:spPr>
                  <a:xfrm>
                    <a:off x="3007509" y="3300062"/>
                    <a:ext cx="243843" cy="9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s-V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Número renovaciones suscripciones anuales</a:t>
                    </a:r>
                    <a:endParaRPr/>
                  </a:p>
                </p:txBody>
              </p:sp>
            </p:grpSp>
          </p:grpSp>
        </p:grpSp>
      </p:grpSp>
      <p:sp>
        <p:nvSpPr>
          <p:cNvPr id="60" name="Rectángulo 59">
            <a:extLst>
              <a:ext uri="{FF2B5EF4-FFF2-40B4-BE49-F238E27FC236}">
                <a16:creationId xmlns:a16="http://schemas.microsoft.com/office/drawing/2014/main" id="{A9D8D625-ECB1-4843-A074-F85A5534812C}"/>
              </a:ext>
            </a:extLst>
          </p:cNvPr>
          <p:cNvSpPr/>
          <p:nvPr/>
        </p:nvSpPr>
        <p:spPr>
          <a:xfrm>
            <a:off x="3224103" y="2124120"/>
            <a:ext cx="25795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b="1" cap="none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Objetivos</a:t>
            </a: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A5CDB4B5-E7F6-4754-8FB2-D8D5D9FD74AA}"/>
              </a:ext>
            </a:extLst>
          </p:cNvPr>
          <p:cNvSpPr txBox="1"/>
          <p:nvPr/>
        </p:nvSpPr>
        <p:spPr>
          <a:xfrm>
            <a:off x="2003250" y="1148830"/>
            <a:ext cx="1500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VE"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150 personas</a:t>
            </a:r>
            <a:endParaRPr lang="es-ES" b="1">
              <a:solidFill>
                <a:srgbClr val="FF0000"/>
              </a:solidFill>
            </a:endParaRP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C160BEAC-372A-4D66-A08B-D403008EBAD9}"/>
              </a:ext>
            </a:extLst>
          </p:cNvPr>
          <p:cNvSpPr txBox="1"/>
          <p:nvPr/>
        </p:nvSpPr>
        <p:spPr>
          <a:xfrm>
            <a:off x="3704099" y="1127829"/>
            <a:ext cx="16322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VE"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 suscripciones</a:t>
            </a:r>
            <a:endParaRPr lang="es-ES" b="1">
              <a:solidFill>
                <a:srgbClr val="FF0000"/>
              </a:solidFill>
            </a:endParaRP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F9B2B029-76DB-4978-B7A7-ACAE2624E421}"/>
              </a:ext>
            </a:extLst>
          </p:cNvPr>
          <p:cNvSpPr txBox="1"/>
          <p:nvPr/>
        </p:nvSpPr>
        <p:spPr>
          <a:xfrm>
            <a:off x="5803655" y="1127828"/>
            <a:ext cx="16322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VE"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400 personas</a:t>
            </a:r>
            <a:endParaRPr lang="es-ES" b="1">
              <a:solidFill>
                <a:srgbClr val="FF0000"/>
              </a:solidFill>
            </a:endParaRP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B032DB50-F5F4-4C26-9378-AC65F4988C89}"/>
              </a:ext>
            </a:extLst>
          </p:cNvPr>
          <p:cNvSpPr txBox="1"/>
          <p:nvPr/>
        </p:nvSpPr>
        <p:spPr>
          <a:xfrm>
            <a:off x="2351942" y="4372393"/>
            <a:ext cx="9243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VE"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meses</a:t>
            </a:r>
            <a:endParaRPr lang="es-ES" b="1">
              <a:solidFill>
                <a:srgbClr val="FF0000"/>
              </a:solidFill>
            </a:endParaRP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C5A0283B-1F03-42A3-8C4B-72B09CB0BCBD}"/>
              </a:ext>
            </a:extLst>
          </p:cNvPr>
          <p:cNvSpPr txBox="1"/>
          <p:nvPr/>
        </p:nvSpPr>
        <p:spPr>
          <a:xfrm>
            <a:off x="5686571" y="4397485"/>
            <a:ext cx="1500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VE"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renovaciones</a:t>
            </a:r>
            <a:endParaRPr lang="es-ES" b="1">
              <a:solidFill>
                <a:srgbClr val="FF0000"/>
              </a:solidFill>
            </a:endParaRP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C4D21CF3-FCA7-45DC-A55C-0B74D2A5F1BA}"/>
              </a:ext>
            </a:extLst>
          </p:cNvPr>
          <p:cNvSpPr txBox="1"/>
          <p:nvPr/>
        </p:nvSpPr>
        <p:spPr>
          <a:xfrm>
            <a:off x="4237613" y="4372393"/>
            <a:ext cx="75909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VE" sz="14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+50 %</a:t>
            </a:r>
            <a:endParaRPr lang="es-ES" b="1">
              <a:solidFill>
                <a:srgbClr val="FF0000"/>
              </a:solidFill>
            </a:endParaRP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5FC03831-66A5-4FF2-AFEF-1B2AB62695EB}"/>
              </a:ext>
            </a:extLst>
          </p:cNvPr>
          <p:cNvSpPr/>
          <p:nvPr/>
        </p:nvSpPr>
        <p:spPr>
          <a:xfrm>
            <a:off x="1471289" y="240632"/>
            <a:ext cx="6257603" cy="1591852"/>
          </a:xfrm>
          <a:prstGeom prst="rect">
            <a:avLst/>
          </a:prstGeom>
          <a:noFill/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7" name="Rectángulo 76">
            <a:extLst>
              <a:ext uri="{FF2B5EF4-FFF2-40B4-BE49-F238E27FC236}">
                <a16:creationId xmlns:a16="http://schemas.microsoft.com/office/drawing/2014/main" id="{CBB186BC-BE50-4B05-BACA-18AAB34BA0FB}"/>
              </a:ext>
            </a:extLst>
          </p:cNvPr>
          <p:cNvSpPr/>
          <p:nvPr/>
        </p:nvSpPr>
        <p:spPr>
          <a:xfrm>
            <a:off x="1469537" y="3307407"/>
            <a:ext cx="6257603" cy="1591852"/>
          </a:xfrm>
          <a:prstGeom prst="rect">
            <a:avLst/>
          </a:prstGeom>
          <a:noFill/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B809853A-EF82-4665-AA92-61723D3282E3}"/>
              </a:ext>
            </a:extLst>
          </p:cNvPr>
          <p:cNvSpPr txBox="1"/>
          <p:nvPr/>
        </p:nvSpPr>
        <p:spPr>
          <a:xfrm rot="21044092">
            <a:off x="462983" y="2623970"/>
            <a:ext cx="16385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/>
              <a:t>Pagina web activa</a:t>
            </a:r>
          </a:p>
        </p:txBody>
      </p:sp>
      <p:cxnSp>
        <p:nvCxnSpPr>
          <p:cNvPr id="82" name="Conector: curvado 81">
            <a:extLst>
              <a:ext uri="{FF2B5EF4-FFF2-40B4-BE49-F238E27FC236}">
                <a16:creationId xmlns:a16="http://schemas.microsoft.com/office/drawing/2014/main" id="{F04C1144-6849-4380-B86B-235E3354436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21020" y="1723694"/>
            <a:ext cx="1589420" cy="213788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4" name="CuadroTexto 83">
            <a:extLst>
              <a:ext uri="{FF2B5EF4-FFF2-40B4-BE49-F238E27FC236}">
                <a16:creationId xmlns:a16="http://schemas.microsoft.com/office/drawing/2014/main" id="{3D83E6B1-441B-4292-BBB0-9A932967F54E}"/>
              </a:ext>
            </a:extLst>
          </p:cNvPr>
          <p:cNvSpPr txBox="1"/>
          <p:nvPr/>
        </p:nvSpPr>
        <p:spPr>
          <a:xfrm rot="598409">
            <a:off x="7331305" y="2288789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/>
              <a:t>Beneficios al año</a:t>
            </a:r>
          </a:p>
        </p:txBody>
      </p:sp>
      <p:cxnSp>
        <p:nvCxnSpPr>
          <p:cNvPr id="86" name="Conector: curvado 85">
            <a:extLst>
              <a:ext uri="{FF2B5EF4-FFF2-40B4-BE49-F238E27FC236}">
                <a16:creationId xmlns:a16="http://schemas.microsoft.com/office/drawing/2014/main" id="{DF8494A9-AD13-4756-93F6-18256B76108F}"/>
              </a:ext>
            </a:extLst>
          </p:cNvPr>
          <p:cNvCxnSpPr>
            <a:stCxn id="84" idx="2"/>
          </p:cNvCxnSpPr>
          <p:nvPr/>
        </p:nvCxnSpPr>
        <p:spPr>
          <a:xfrm rot="5400000">
            <a:off x="7225306" y="2436628"/>
            <a:ext cx="696147" cy="1011371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34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8" grpId="0"/>
      <p:bldP spid="69" grpId="0"/>
      <p:bldP spid="71" grpId="0"/>
      <p:bldP spid="73" grpId="0"/>
      <p:bldP spid="75" grpId="0"/>
      <p:bldP spid="76" grpId="0" animBg="1"/>
      <p:bldP spid="77" grpId="0" animBg="1"/>
      <p:bldP spid="78" grpId="0"/>
      <p:bldP spid="8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53"/>
          <p:cNvPicPr preferRelativeResize="0"/>
          <p:nvPr/>
        </p:nvPicPr>
        <p:blipFill rotWithShape="1">
          <a:blip r:embed="rId3">
            <a:alphaModFix/>
          </a:blip>
          <a:srcRect l="39707" t="8120" r="20584" b="40319"/>
          <a:stretch/>
        </p:blipFill>
        <p:spPr>
          <a:xfrm>
            <a:off x="6089785" y="1283747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pic>
      <p:pic>
        <p:nvPicPr>
          <p:cNvPr id="718" name="Google Shape;718;p53"/>
          <p:cNvPicPr preferRelativeResize="0"/>
          <p:nvPr/>
        </p:nvPicPr>
        <p:blipFill rotWithShape="1">
          <a:blip r:embed="rId3">
            <a:alphaModFix/>
          </a:blip>
          <a:srcRect l="7235" t="34926" r="53055" b="13513"/>
          <a:stretch/>
        </p:blipFill>
        <p:spPr>
          <a:xfrm>
            <a:off x="4252658" y="2301188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pic>
      <p:sp>
        <p:nvSpPr>
          <p:cNvPr id="719" name="Google Shape;719;p53"/>
          <p:cNvSpPr/>
          <p:nvPr/>
        </p:nvSpPr>
        <p:spPr>
          <a:xfrm>
            <a:off x="3040300" y="2842115"/>
            <a:ext cx="2082000" cy="1881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20" name="Google Shape;720;p53"/>
          <p:cNvSpPr/>
          <p:nvPr/>
        </p:nvSpPr>
        <p:spPr>
          <a:xfrm>
            <a:off x="5784873" y="585638"/>
            <a:ext cx="2082000" cy="1881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21" name="Google Shape;721;p53"/>
          <p:cNvGrpSpPr/>
          <p:nvPr/>
        </p:nvGrpSpPr>
        <p:grpSpPr>
          <a:xfrm>
            <a:off x="1215638" y="2876538"/>
            <a:ext cx="919525" cy="280075"/>
            <a:chOff x="3021700" y="595375"/>
            <a:chExt cx="919525" cy="280075"/>
          </a:xfrm>
        </p:grpSpPr>
        <p:sp>
          <p:nvSpPr>
            <p:cNvPr id="722" name="Google Shape;722;p53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3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3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3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3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3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3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3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3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3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3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" name="Google Shape;733;p53"/>
          <p:cNvSpPr/>
          <p:nvPr/>
        </p:nvSpPr>
        <p:spPr>
          <a:xfrm>
            <a:off x="6064129" y="3328123"/>
            <a:ext cx="2348400" cy="21225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34" name="Google Shape;734;p53"/>
          <p:cNvSpPr/>
          <p:nvPr/>
        </p:nvSpPr>
        <p:spPr>
          <a:xfrm>
            <a:off x="5212475" y="1855438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53"/>
          <p:cNvSpPr txBox="1">
            <a:spLocks noGrp="1"/>
          </p:cNvSpPr>
          <p:nvPr>
            <p:ph type="title"/>
          </p:nvPr>
        </p:nvSpPr>
        <p:spPr>
          <a:xfrm>
            <a:off x="713225" y="548650"/>
            <a:ext cx="4923000" cy="19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bg2"/>
                </a:solidFill>
              </a:rPr>
              <a:t>¿</a:t>
            </a:r>
            <a:r>
              <a:rPr lang="en" sz="4800"/>
              <a:t>Por qué lo hemos hecho</a:t>
            </a:r>
            <a:r>
              <a:rPr lang="en" sz="4800">
                <a:solidFill>
                  <a:schemeClr val="bg2"/>
                </a:solidFill>
              </a:rPr>
              <a:t>?</a:t>
            </a:r>
            <a:endParaRPr sz="480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4"/>
          <p:cNvSpPr txBox="1">
            <a:spLocks noGrp="1"/>
          </p:cNvSpPr>
          <p:nvPr>
            <p:ph type="title"/>
          </p:nvPr>
        </p:nvSpPr>
        <p:spPr>
          <a:xfrm>
            <a:off x="4667492" y="1671283"/>
            <a:ext cx="4140639" cy="21995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" sz="3600">
                <a:solidFill>
                  <a:schemeClr val="bg2"/>
                </a:solidFill>
              </a:rPr>
              <a:t>¿</a:t>
            </a:r>
            <a:r>
              <a:rPr lang="en" sz="3600"/>
              <a:t>Cómo lo hemos hecho</a:t>
            </a:r>
            <a:r>
              <a:rPr lang="en" sz="3600">
                <a:solidFill>
                  <a:schemeClr val="bg2"/>
                </a:solidFill>
              </a:rPr>
              <a:t>?</a:t>
            </a:r>
            <a:br>
              <a:rPr lang="en"/>
            </a:br>
            <a:endParaRPr lang="en"/>
          </a:p>
        </p:txBody>
      </p:sp>
      <p:pic>
        <p:nvPicPr>
          <p:cNvPr id="741" name="Google Shape;741;p54"/>
          <p:cNvPicPr preferRelativeResize="0"/>
          <p:nvPr/>
        </p:nvPicPr>
        <p:blipFill rotWithShape="1">
          <a:blip r:embed="rId3">
            <a:alphaModFix/>
          </a:blip>
          <a:srcRect l="8616" t="30480" r="47908" b="13072"/>
          <a:stretch/>
        </p:blipFill>
        <p:spPr>
          <a:xfrm>
            <a:off x="513475" y="2167501"/>
            <a:ext cx="2302500" cy="19941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pic>
      <p:pic>
        <p:nvPicPr>
          <p:cNvPr id="742" name="Google Shape;742;p54"/>
          <p:cNvPicPr preferRelativeResize="0"/>
          <p:nvPr/>
        </p:nvPicPr>
        <p:blipFill rotWithShape="1">
          <a:blip r:embed="rId3">
            <a:alphaModFix/>
          </a:blip>
          <a:srcRect l="44445" t="2398" r="12077" b="41158"/>
          <a:stretch/>
        </p:blipFill>
        <p:spPr>
          <a:xfrm>
            <a:off x="2364992" y="1168025"/>
            <a:ext cx="2302500" cy="19941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pic>
      <p:sp>
        <p:nvSpPr>
          <p:cNvPr id="743" name="Google Shape;743;p54"/>
          <p:cNvSpPr/>
          <p:nvPr/>
        </p:nvSpPr>
        <p:spPr>
          <a:xfrm>
            <a:off x="1848011" y="2179609"/>
            <a:ext cx="2433600" cy="2199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44" name="Google Shape;744;p54"/>
          <p:cNvSpPr/>
          <p:nvPr/>
        </p:nvSpPr>
        <p:spPr>
          <a:xfrm>
            <a:off x="367100" y="935000"/>
            <a:ext cx="2433600" cy="21996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45" name="Google Shape;745;p54"/>
          <p:cNvSpPr/>
          <p:nvPr/>
        </p:nvSpPr>
        <p:spPr>
          <a:xfrm>
            <a:off x="4781275" y="3925163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6012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10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Tecnologías usadas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75" name="Google Shape;675;p51"/>
          <p:cNvSpPr txBox="1">
            <a:spLocks noGrp="1"/>
          </p:cNvSpPr>
          <p:nvPr>
            <p:ph type="subTitle" idx="1"/>
          </p:nvPr>
        </p:nvSpPr>
        <p:spPr>
          <a:xfrm>
            <a:off x="841363" y="1661689"/>
            <a:ext cx="1678559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682" name="Google Shape;682;p51"/>
          <p:cNvSpPr/>
          <p:nvPr/>
        </p:nvSpPr>
        <p:spPr>
          <a:xfrm>
            <a:off x="8146950" y="3866028"/>
            <a:ext cx="1994100" cy="18024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83" name="Google Shape;683;p51"/>
          <p:cNvGrpSpPr/>
          <p:nvPr/>
        </p:nvGrpSpPr>
        <p:grpSpPr>
          <a:xfrm>
            <a:off x="604713" y="4627190"/>
            <a:ext cx="919525" cy="280075"/>
            <a:chOff x="3021700" y="595375"/>
            <a:chExt cx="919525" cy="280075"/>
          </a:xfrm>
        </p:grpSpPr>
        <p:sp>
          <p:nvSpPr>
            <p:cNvPr id="684" name="Google Shape;684;p51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1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1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1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1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1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1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1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1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1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675;p51">
            <a:extLst>
              <a:ext uri="{FF2B5EF4-FFF2-40B4-BE49-F238E27FC236}">
                <a16:creationId xmlns:a16="http://schemas.microsoft.com/office/drawing/2014/main" id="{4335A58F-AC22-4B88-8411-68A731FA7C4C}"/>
              </a:ext>
            </a:extLst>
          </p:cNvPr>
          <p:cNvSpPr txBox="1">
            <a:spLocks/>
          </p:cNvSpPr>
          <p:nvPr/>
        </p:nvSpPr>
        <p:spPr>
          <a:xfrm>
            <a:off x="3875088" y="1661689"/>
            <a:ext cx="1393824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None/>
              <a:defRPr sz="2200" b="0" i="0" u="none" strike="noStrike" cap="none">
                <a:solidFill>
                  <a:schemeClr val="dk2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s-ES">
                <a:solidFill>
                  <a:schemeClr val="tx1"/>
                </a:solidFill>
              </a:rPr>
              <a:t>FLASK</a:t>
            </a:r>
          </a:p>
        </p:txBody>
      </p:sp>
      <p:pic>
        <p:nvPicPr>
          <p:cNvPr id="4098" name="Picture 2" descr="Historia de Python - Wikipedia, la enciclopedia libre">
            <a:extLst>
              <a:ext uri="{FF2B5EF4-FFF2-40B4-BE49-F238E27FC236}">
                <a16:creationId xmlns:a16="http://schemas.microsoft.com/office/drawing/2014/main" id="{DD33860D-56B8-4567-B6F9-9C24C3566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17" y="2191260"/>
            <a:ext cx="1303151" cy="1303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Flask - Wikipedia, la enciclopedia libre">
            <a:extLst>
              <a:ext uri="{FF2B5EF4-FFF2-40B4-BE49-F238E27FC236}">
                <a16:creationId xmlns:a16="http://schemas.microsoft.com/office/drawing/2014/main" id="{EC154F9C-71D1-4C6F-B376-881AB7179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917" y="2357844"/>
            <a:ext cx="2476549" cy="969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Nicepage - Easy-To-Use Website Builder With Drag-And-Drop Editor">
            <a:extLst>
              <a:ext uri="{FF2B5EF4-FFF2-40B4-BE49-F238E27FC236}">
                <a16:creationId xmlns:a16="http://schemas.microsoft.com/office/drawing/2014/main" id="{473A5A87-B63A-4949-929E-3C0FF2DAD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7978" y="2357844"/>
            <a:ext cx="2726918" cy="779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Google Shape;675;p51">
            <a:extLst>
              <a:ext uri="{FF2B5EF4-FFF2-40B4-BE49-F238E27FC236}">
                <a16:creationId xmlns:a16="http://schemas.microsoft.com/office/drawing/2014/main" id="{95F08009-FFDC-411F-9DE8-7D3848E50F15}"/>
              </a:ext>
            </a:extLst>
          </p:cNvPr>
          <p:cNvSpPr txBox="1">
            <a:spLocks/>
          </p:cNvSpPr>
          <p:nvPr/>
        </p:nvSpPr>
        <p:spPr>
          <a:xfrm>
            <a:off x="6756696" y="1661689"/>
            <a:ext cx="1889483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None/>
              <a:defRPr sz="2200" b="0" i="0" u="none" strike="noStrike" cap="none">
                <a:solidFill>
                  <a:schemeClr val="dk2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s-ES"/>
              <a:t>NICEPAGE</a:t>
            </a:r>
          </a:p>
        </p:txBody>
      </p:sp>
    </p:spTree>
    <p:extLst>
      <p:ext uri="{BB962C8B-B14F-4D97-AF65-F5344CB8AC3E}">
        <p14:creationId xmlns:p14="http://schemas.microsoft.com/office/powerpoint/2010/main" val="1306546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oogle Shape;624;p48"/>
          <p:cNvGrpSpPr/>
          <p:nvPr/>
        </p:nvGrpSpPr>
        <p:grpSpPr>
          <a:xfrm>
            <a:off x="7921086" y="4681925"/>
            <a:ext cx="919525" cy="280075"/>
            <a:chOff x="3021700" y="595375"/>
            <a:chExt cx="919525" cy="280075"/>
          </a:xfrm>
        </p:grpSpPr>
        <p:sp>
          <p:nvSpPr>
            <p:cNvPr id="625" name="Google Shape;625;p48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8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8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8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8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8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8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8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8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8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8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B3605C0C-7D1D-4CC3-B7D1-D8B7B7722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04873"/>
            <a:ext cx="9144000" cy="2995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706;p52">
            <a:extLst>
              <a:ext uri="{FF2B5EF4-FFF2-40B4-BE49-F238E27FC236}">
                <a16:creationId xmlns:a16="http://schemas.microsoft.com/office/drawing/2014/main" id="{D758ACD6-E19D-4134-83C9-AF1864DCC1CA}"/>
              </a:ext>
            </a:extLst>
          </p:cNvPr>
          <p:cNvSpPr txBox="1">
            <a:spLocks/>
          </p:cNvSpPr>
          <p:nvPr/>
        </p:nvSpPr>
        <p:spPr>
          <a:xfrm>
            <a:off x="2884850" y="3984710"/>
            <a:ext cx="3374300" cy="6418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2200">
                <a:solidFill>
                  <a:schemeClr val="tx1"/>
                </a:solidFill>
                <a:latin typeface="Archivo ExtraBold" panose="020B0604020202020204" charset="0"/>
                <a:cs typeface="Archivo ExtraBold" panose="020B0604020202020204" charset="0"/>
              </a:rPr>
              <a:t>MVC</a:t>
            </a:r>
          </a:p>
        </p:txBody>
      </p:sp>
      <p:sp>
        <p:nvSpPr>
          <p:cNvPr id="6" name="Abrir llave 5">
            <a:extLst>
              <a:ext uri="{FF2B5EF4-FFF2-40B4-BE49-F238E27FC236}">
                <a16:creationId xmlns:a16="http://schemas.microsoft.com/office/drawing/2014/main" id="{6D2728AF-8479-4DE6-B59A-6B076DEA93B8}"/>
              </a:ext>
            </a:extLst>
          </p:cNvPr>
          <p:cNvSpPr/>
          <p:nvPr/>
        </p:nvSpPr>
        <p:spPr>
          <a:xfrm>
            <a:off x="984455" y="1113502"/>
            <a:ext cx="593622" cy="2686983"/>
          </a:xfrm>
          <a:prstGeom prst="leftBrac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9D443E7E-F13D-487D-A2E0-A73EB714EDF7}"/>
              </a:ext>
            </a:extLst>
          </p:cNvPr>
          <p:cNvSpPr/>
          <p:nvPr/>
        </p:nvSpPr>
        <p:spPr>
          <a:xfrm>
            <a:off x="7420878" y="1240251"/>
            <a:ext cx="1254401" cy="1201994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Google Shape;674;p51">
            <a:extLst>
              <a:ext uri="{FF2B5EF4-FFF2-40B4-BE49-F238E27FC236}">
                <a16:creationId xmlns:a16="http://schemas.microsoft.com/office/drawing/2014/main" id="{D98F3771-6D49-4D24-B141-A0EE708740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1811" y="229987"/>
            <a:ext cx="7717500" cy="10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bg2"/>
                </a:solidFill>
              </a:rPr>
              <a:t>Arquitectura global</a:t>
            </a:r>
            <a:endParaRPr>
              <a:solidFill>
                <a:schemeClr val="bg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60"/>
          <p:cNvSpPr txBox="1">
            <a:spLocks noGrp="1"/>
          </p:cNvSpPr>
          <p:nvPr>
            <p:ph type="title"/>
          </p:nvPr>
        </p:nvSpPr>
        <p:spPr>
          <a:xfrm>
            <a:off x="632542" y="1969601"/>
            <a:ext cx="412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grpSp>
        <p:nvGrpSpPr>
          <p:cNvPr id="870" name="Google Shape;870;p60"/>
          <p:cNvGrpSpPr/>
          <p:nvPr/>
        </p:nvGrpSpPr>
        <p:grpSpPr>
          <a:xfrm>
            <a:off x="632552" y="4365244"/>
            <a:ext cx="1252753" cy="381572"/>
            <a:chOff x="3021700" y="595375"/>
            <a:chExt cx="919525" cy="280075"/>
          </a:xfrm>
        </p:grpSpPr>
        <p:sp>
          <p:nvSpPr>
            <p:cNvPr id="871" name="Google Shape;871;p60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0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0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0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0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0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0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0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0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0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0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n 4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F4EDB394-B177-4CE3-951A-55859F4B9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528" y="1373339"/>
            <a:ext cx="5271247" cy="2876124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rnd">
            <a:solidFill>
              <a:schemeClr val="tx1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26" name="Google Shape;832;p59">
            <a:extLst>
              <a:ext uri="{FF2B5EF4-FFF2-40B4-BE49-F238E27FC236}">
                <a16:creationId xmlns:a16="http://schemas.microsoft.com/office/drawing/2014/main" id="{C818F67E-B923-4034-ABDB-77D8BC7243D4}"/>
              </a:ext>
            </a:extLst>
          </p:cNvPr>
          <p:cNvSpPr/>
          <p:nvPr/>
        </p:nvSpPr>
        <p:spPr>
          <a:xfrm>
            <a:off x="8167844" y="-713306"/>
            <a:ext cx="2297100" cy="19899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9"/>
          <p:cNvSpPr txBox="1">
            <a:spLocks noGrp="1"/>
          </p:cNvSpPr>
          <p:nvPr>
            <p:ph type="title"/>
          </p:nvPr>
        </p:nvSpPr>
        <p:spPr>
          <a:xfrm>
            <a:off x="713224" y="2332200"/>
            <a:ext cx="63800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Mejoras </a:t>
            </a:r>
            <a:r>
              <a:rPr lang="es-ES">
                <a:solidFill>
                  <a:schemeClr val="tx1"/>
                </a:solidFill>
              </a:rPr>
              <a:t>/</a:t>
            </a:r>
            <a:br>
              <a:rPr lang="es-ES"/>
            </a:br>
            <a:r>
              <a:rPr lang="es-ES"/>
              <a:t>Funcionalidades a implementar</a:t>
            </a:r>
            <a:endParaRPr/>
          </a:p>
        </p:txBody>
      </p:sp>
      <p:sp>
        <p:nvSpPr>
          <p:cNvPr id="645" name="Google Shape;645;p49"/>
          <p:cNvSpPr/>
          <p:nvPr/>
        </p:nvSpPr>
        <p:spPr>
          <a:xfrm>
            <a:off x="-1551309" y="0"/>
            <a:ext cx="2348400" cy="21228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" name="Google Shape;647;p49"/>
          <p:cNvGrpSpPr/>
          <p:nvPr/>
        </p:nvGrpSpPr>
        <p:grpSpPr>
          <a:xfrm>
            <a:off x="8023164" y="4656973"/>
            <a:ext cx="919525" cy="280075"/>
            <a:chOff x="3021700" y="595375"/>
            <a:chExt cx="919525" cy="280075"/>
          </a:xfrm>
        </p:grpSpPr>
        <p:sp>
          <p:nvSpPr>
            <p:cNvPr id="648" name="Google Shape;648;p49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9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9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9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9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9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9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9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9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9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9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52"/>
          <p:cNvSpPr txBox="1">
            <a:spLocks noGrp="1"/>
          </p:cNvSpPr>
          <p:nvPr>
            <p:ph type="subTitle" idx="2"/>
          </p:nvPr>
        </p:nvSpPr>
        <p:spPr>
          <a:xfrm>
            <a:off x="5800550" y="2789019"/>
            <a:ext cx="26304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Edición de perfil</a:t>
            </a:r>
            <a:endParaRPr/>
          </a:p>
        </p:txBody>
      </p:sp>
      <p:sp>
        <p:nvSpPr>
          <p:cNvPr id="704" name="Google Shape;704;p52"/>
          <p:cNvSpPr txBox="1">
            <a:spLocks noGrp="1"/>
          </p:cNvSpPr>
          <p:nvPr>
            <p:ph type="subTitle" idx="4"/>
          </p:nvPr>
        </p:nvSpPr>
        <p:spPr>
          <a:xfrm>
            <a:off x="5056650" y="3461101"/>
            <a:ext cx="3374300" cy="527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>
                <a:latin typeface="Archivo ExtraBold" panose="020B0604020202020204" charset="0"/>
                <a:cs typeface="Archivo ExtraBold" panose="020B0604020202020204" charset="0"/>
              </a:rPr>
              <a:t>Descarga de archivos</a:t>
            </a:r>
            <a:endParaRPr sz="2200">
              <a:latin typeface="Archivo ExtraBold" panose="020B0604020202020204" charset="0"/>
              <a:cs typeface="Archivo ExtraBold" panose="020B0604020202020204" charset="0"/>
            </a:endParaRPr>
          </a:p>
        </p:txBody>
      </p:sp>
      <p:sp>
        <p:nvSpPr>
          <p:cNvPr id="705" name="Google Shape;705;p52"/>
          <p:cNvSpPr txBox="1">
            <a:spLocks noGrp="1"/>
          </p:cNvSpPr>
          <p:nvPr>
            <p:ph type="subTitle" idx="5"/>
          </p:nvPr>
        </p:nvSpPr>
        <p:spPr>
          <a:xfrm>
            <a:off x="4572000" y="1255000"/>
            <a:ext cx="385895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Plataforma de pago</a:t>
            </a:r>
            <a:endParaRPr/>
          </a:p>
        </p:txBody>
      </p:sp>
      <p:sp>
        <p:nvSpPr>
          <p:cNvPr id="706" name="Google Shape;706;p52"/>
          <p:cNvSpPr txBox="1">
            <a:spLocks noGrp="1"/>
          </p:cNvSpPr>
          <p:nvPr>
            <p:ph type="subTitle" idx="6"/>
          </p:nvPr>
        </p:nvSpPr>
        <p:spPr>
          <a:xfrm>
            <a:off x="5130912" y="1929622"/>
            <a:ext cx="3374300" cy="6418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>
                <a:latin typeface="Archivo ExtraBold" panose="020B0604020202020204" charset="0"/>
                <a:cs typeface="Archivo ExtraBold" panose="020B0604020202020204" charset="0"/>
              </a:rPr>
              <a:t>Registro de usuarios</a:t>
            </a:r>
            <a:endParaRPr sz="2200">
              <a:latin typeface="Archivo ExtraBold" panose="020B0604020202020204" charset="0"/>
              <a:cs typeface="Archivo ExtraBold" panose="020B0604020202020204" charset="0"/>
            </a:endParaRPr>
          </a:p>
        </p:txBody>
      </p:sp>
      <p:sp>
        <p:nvSpPr>
          <p:cNvPr id="711" name="Google Shape;711;p52"/>
          <p:cNvSpPr/>
          <p:nvPr/>
        </p:nvSpPr>
        <p:spPr>
          <a:xfrm>
            <a:off x="-1561877" y="3915601"/>
            <a:ext cx="2186700" cy="19764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1026" name="Picture 2" descr="Plataformas de pago, ¿Cuál necesito? - INMEDIATUM">
            <a:extLst>
              <a:ext uri="{FF2B5EF4-FFF2-40B4-BE49-F238E27FC236}">
                <a16:creationId xmlns:a16="http://schemas.microsoft.com/office/drawing/2014/main" id="{1EA61E2F-F3E7-4AF2-946C-9687905C0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23" y="884411"/>
            <a:ext cx="1664615" cy="1256190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3D3C1A5-FC29-4DB7-A2C0-7C121A3AB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741" y="1331641"/>
            <a:ext cx="1353259" cy="1546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Google Shape;702;p52">
            <a:extLst>
              <a:ext uri="{FF2B5EF4-FFF2-40B4-BE49-F238E27FC236}">
                <a16:creationId xmlns:a16="http://schemas.microsoft.com/office/drawing/2014/main" id="{06AF2745-93DC-4FC8-96FE-AAAA0C533DBE}"/>
              </a:ext>
            </a:extLst>
          </p:cNvPr>
          <p:cNvSpPr txBox="1">
            <a:spLocks/>
          </p:cNvSpPr>
          <p:nvPr/>
        </p:nvSpPr>
        <p:spPr>
          <a:xfrm>
            <a:off x="4984511" y="4205949"/>
            <a:ext cx="3446439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None/>
              <a:defRPr sz="2200" b="0" i="0" u="none" strike="noStrike" cap="none">
                <a:solidFill>
                  <a:schemeClr val="dk2"/>
                </a:solidFill>
                <a:latin typeface="Archivo ExtraBold"/>
                <a:ea typeface="Archivo ExtraBold"/>
                <a:cs typeface="Archivo ExtraBold"/>
                <a:sym typeface="Archivo Extra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s-ES"/>
              <a:t>Y más…</a:t>
            </a:r>
          </a:p>
        </p:txBody>
      </p:sp>
      <p:pic>
        <p:nvPicPr>
          <p:cNvPr id="1030" name="Picture 6" descr="10 Tips para descargar archivos de forma segura de Internet">
            <a:extLst>
              <a:ext uri="{FF2B5EF4-FFF2-40B4-BE49-F238E27FC236}">
                <a16:creationId xmlns:a16="http://schemas.microsoft.com/office/drawing/2014/main" id="{80EE9AEA-E830-49AB-949C-39E8EEB93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663" y="3328565"/>
            <a:ext cx="2053405" cy="1331884"/>
          </a:xfrm>
          <a:prstGeom prst="hexagon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546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2" grpId="0" build="p"/>
      <p:bldP spid="704" grpId="0" build="p"/>
      <p:bldP spid="705" grpId="0" build="p"/>
      <p:bldP spid="706" grpId="0" build="p"/>
      <p:bldP spid="2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C5855-E44F-4C6B-8A22-F0B213ADA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1938750"/>
            <a:ext cx="7717500" cy="633000"/>
          </a:xfrm>
        </p:spPr>
        <p:txBody>
          <a:bodyPr/>
          <a:lstStyle/>
          <a:p>
            <a:r>
              <a:rPr lang="es-ES">
                <a:solidFill>
                  <a:schemeClr val="bg2"/>
                </a:solidFill>
              </a:rPr>
              <a:t>CONCLUSIÓN</a:t>
            </a:r>
          </a:p>
        </p:txBody>
      </p:sp>
    </p:spTree>
    <p:extLst>
      <p:ext uri="{BB962C8B-B14F-4D97-AF65-F5344CB8AC3E}">
        <p14:creationId xmlns:p14="http://schemas.microsoft.com/office/powerpoint/2010/main" val="603025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02CB409A-CDCF-429B-A950-29256AFCC8D4}"/>
              </a:ext>
            </a:extLst>
          </p:cNvPr>
          <p:cNvSpPr/>
          <p:nvPr/>
        </p:nvSpPr>
        <p:spPr>
          <a:xfrm>
            <a:off x="1837917" y="1942445"/>
            <a:ext cx="54681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Muchas gracias</a:t>
            </a:r>
          </a:p>
        </p:txBody>
      </p:sp>
    </p:spTree>
    <p:extLst>
      <p:ext uri="{BB962C8B-B14F-4D97-AF65-F5344CB8AC3E}">
        <p14:creationId xmlns:p14="http://schemas.microsoft.com/office/powerpoint/2010/main" val="274692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CONTENIDO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0" name="Google Shape;560;p46"/>
          <p:cNvSpPr txBox="1">
            <a:spLocks noGrp="1"/>
          </p:cNvSpPr>
          <p:nvPr>
            <p:ph type="subTitle" idx="1"/>
          </p:nvPr>
        </p:nvSpPr>
        <p:spPr>
          <a:xfrm>
            <a:off x="3317070" y="1554687"/>
            <a:ext cx="250981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¿Qué hemos hecho y por qué?</a:t>
            </a:r>
            <a:endParaRPr/>
          </a:p>
        </p:txBody>
      </p:sp>
      <p:sp>
        <p:nvSpPr>
          <p:cNvPr id="561" name="Google Shape;561;p46"/>
          <p:cNvSpPr txBox="1">
            <a:spLocks noGrp="1"/>
          </p:cNvSpPr>
          <p:nvPr>
            <p:ph type="subTitle" idx="2"/>
          </p:nvPr>
        </p:nvSpPr>
        <p:spPr>
          <a:xfrm>
            <a:off x="6293374" y="1604868"/>
            <a:ext cx="2541337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Demo</a:t>
            </a:r>
            <a:endParaRPr lang="es-ES"/>
          </a:p>
        </p:txBody>
      </p:sp>
      <p:sp>
        <p:nvSpPr>
          <p:cNvPr id="562" name="Google Shape;562;p46"/>
          <p:cNvSpPr txBox="1">
            <a:spLocks noGrp="1"/>
          </p:cNvSpPr>
          <p:nvPr>
            <p:ph type="subTitle" idx="3"/>
          </p:nvPr>
        </p:nvSpPr>
        <p:spPr>
          <a:xfrm>
            <a:off x="3337029" y="2944311"/>
            <a:ext cx="2508843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-ES"/>
              <a:t>¿Cómo se ha hecho?</a:t>
            </a:r>
          </a:p>
        </p:txBody>
      </p:sp>
      <p:sp>
        <p:nvSpPr>
          <p:cNvPr id="563" name="Google Shape;563;p46"/>
          <p:cNvSpPr txBox="1">
            <a:spLocks noGrp="1"/>
          </p:cNvSpPr>
          <p:nvPr>
            <p:ph type="subTitle" idx="4"/>
          </p:nvPr>
        </p:nvSpPr>
        <p:spPr>
          <a:xfrm>
            <a:off x="6246308" y="2646860"/>
            <a:ext cx="2588403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Mejoras / funcionalidades futuras</a:t>
            </a:r>
            <a:endParaRPr/>
          </a:p>
        </p:txBody>
      </p:sp>
      <p:sp>
        <p:nvSpPr>
          <p:cNvPr id="568" name="Google Shape;568;p46"/>
          <p:cNvSpPr txBox="1">
            <a:spLocks noGrp="1"/>
          </p:cNvSpPr>
          <p:nvPr>
            <p:ph type="title" idx="9"/>
          </p:nvPr>
        </p:nvSpPr>
        <p:spPr>
          <a:xfrm>
            <a:off x="2425430" y="1648068"/>
            <a:ext cx="8727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O1</a:t>
            </a:r>
            <a:endParaRPr/>
          </a:p>
        </p:txBody>
      </p:sp>
      <p:sp>
        <p:nvSpPr>
          <p:cNvPr id="569" name="Google Shape;569;p46"/>
          <p:cNvSpPr txBox="1">
            <a:spLocks noGrp="1"/>
          </p:cNvSpPr>
          <p:nvPr>
            <p:ph type="title" idx="13"/>
          </p:nvPr>
        </p:nvSpPr>
        <p:spPr>
          <a:xfrm>
            <a:off x="2425430" y="3000650"/>
            <a:ext cx="8727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0" name="Google Shape;570;p46"/>
          <p:cNvSpPr txBox="1">
            <a:spLocks noGrp="1"/>
          </p:cNvSpPr>
          <p:nvPr>
            <p:ph type="title" idx="14"/>
          </p:nvPr>
        </p:nvSpPr>
        <p:spPr>
          <a:xfrm>
            <a:off x="5429949" y="1648068"/>
            <a:ext cx="8727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71" name="Google Shape;571;p46"/>
          <p:cNvSpPr txBox="1">
            <a:spLocks noGrp="1"/>
          </p:cNvSpPr>
          <p:nvPr>
            <p:ph type="title" idx="15"/>
          </p:nvPr>
        </p:nvSpPr>
        <p:spPr>
          <a:xfrm>
            <a:off x="5459689" y="2927212"/>
            <a:ext cx="872700" cy="4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72" name="Google Shape;572;p46"/>
          <p:cNvSpPr/>
          <p:nvPr/>
        </p:nvSpPr>
        <p:spPr>
          <a:xfrm>
            <a:off x="-1464156" y="548640"/>
            <a:ext cx="2217300" cy="2004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46"/>
          <p:cNvSpPr/>
          <p:nvPr/>
        </p:nvSpPr>
        <p:spPr>
          <a:xfrm>
            <a:off x="345638" y="1582425"/>
            <a:ext cx="2217300" cy="20043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6"/>
          <p:cNvSpPr/>
          <p:nvPr/>
        </p:nvSpPr>
        <p:spPr>
          <a:xfrm>
            <a:off x="-1427580" y="2614102"/>
            <a:ext cx="2217300" cy="2004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575" name="Google Shape;575;p46"/>
          <p:cNvGrpSpPr/>
          <p:nvPr/>
        </p:nvGrpSpPr>
        <p:grpSpPr>
          <a:xfrm>
            <a:off x="1274951" y="4140525"/>
            <a:ext cx="919525" cy="280075"/>
            <a:chOff x="3021700" y="595375"/>
            <a:chExt cx="919525" cy="280075"/>
          </a:xfrm>
        </p:grpSpPr>
        <p:sp>
          <p:nvSpPr>
            <p:cNvPr id="576" name="Google Shape;576;p46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6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6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6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6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6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6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6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6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6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6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" name="Google Shape;587;p46"/>
          <p:cNvSpPr/>
          <p:nvPr/>
        </p:nvSpPr>
        <p:spPr>
          <a:xfrm>
            <a:off x="5560550" y="470610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46"/>
          <p:cNvSpPr/>
          <p:nvPr/>
        </p:nvSpPr>
        <p:spPr>
          <a:xfrm>
            <a:off x="1997425" y="716800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46"/>
          <p:cNvSpPr/>
          <p:nvPr/>
        </p:nvSpPr>
        <p:spPr>
          <a:xfrm>
            <a:off x="8504800" y="1232575"/>
            <a:ext cx="148525" cy="148525"/>
          </a:xfrm>
          <a:custGeom>
            <a:avLst/>
            <a:gdLst/>
            <a:ahLst/>
            <a:cxnLst/>
            <a:rect l="l" t="t" r="r" b="b"/>
            <a:pathLst>
              <a:path w="5941" h="5941" fill="none" extrusionOk="0">
                <a:moveTo>
                  <a:pt x="5940" y="2957"/>
                </a:moveTo>
                <a:cubicBezTo>
                  <a:pt x="5940" y="4611"/>
                  <a:pt x="4611" y="5941"/>
                  <a:pt x="2957" y="5941"/>
                </a:cubicBezTo>
                <a:cubicBezTo>
                  <a:pt x="1329" y="5941"/>
                  <a:pt x="0" y="4611"/>
                  <a:pt x="0" y="2957"/>
                </a:cubicBezTo>
                <a:cubicBezTo>
                  <a:pt x="0" y="1329"/>
                  <a:pt x="1329" y="0"/>
                  <a:pt x="2957" y="0"/>
                </a:cubicBezTo>
                <a:cubicBezTo>
                  <a:pt x="4611" y="0"/>
                  <a:pt x="5940" y="1329"/>
                  <a:pt x="5940" y="2957"/>
                </a:cubicBez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47"/>
          <p:cNvSpPr txBox="1">
            <a:spLocks noGrp="1"/>
          </p:cNvSpPr>
          <p:nvPr>
            <p:ph type="title"/>
          </p:nvPr>
        </p:nvSpPr>
        <p:spPr>
          <a:xfrm>
            <a:off x="202776" y="1091337"/>
            <a:ext cx="4410325" cy="108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bg2"/>
                </a:solidFill>
              </a:rPr>
              <a:t>¿Qué hemos hecho?</a:t>
            </a:r>
            <a:endParaRPr sz="4400">
              <a:solidFill>
                <a:schemeClr val="dk2"/>
              </a:solidFill>
            </a:endParaRPr>
          </a:p>
        </p:txBody>
      </p:sp>
      <p:pic>
        <p:nvPicPr>
          <p:cNvPr id="596" name="Google Shape;596;p47" descr="Mujer utilizando un portátil"/>
          <p:cNvPicPr preferRelativeResize="0"/>
          <p:nvPr/>
        </p:nvPicPr>
        <p:blipFill>
          <a:blip r:embed="rId3"/>
          <a:srcRect l="11520" r="11520"/>
          <a:stretch/>
        </p:blipFill>
        <p:spPr>
          <a:xfrm>
            <a:off x="4955061" y="1545875"/>
            <a:ext cx="2254200" cy="19527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pic>
      <p:pic>
        <p:nvPicPr>
          <p:cNvPr id="597" name="Google Shape;597;p47" descr="Lupa resalta un rendimiento económico decreciente"/>
          <p:cNvPicPr preferRelativeResize="0"/>
          <p:nvPr/>
        </p:nvPicPr>
        <p:blipFill>
          <a:blip r:embed="rId4"/>
          <a:srcRect l="11529" r="11529"/>
          <a:stretch/>
        </p:blipFill>
        <p:spPr>
          <a:xfrm>
            <a:off x="3149350" y="2544608"/>
            <a:ext cx="2254200" cy="19527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pic>
      <p:pic>
        <p:nvPicPr>
          <p:cNvPr id="598" name="Google Shape;598;p47" descr="Hombre y niño mayores usando una tableta"/>
          <p:cNvPicPr preferRelativeResize="0"/>
          <p:nvPr/>
        </p:nvPicPr>
        <p:blipFill>
          <a:blip r:embed="rId5"/>
          <a:srcRect l="11501" r="11501"/>
          <a:stretch/>
        </p:blipFill>
        <p:spPr>
          <a:xfrm>
            <a:off x="6636688" y="2791971"/>
            <a:ext cx="2254200" cy="19527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pic>
      <p:sp>
        <p:nvSpPr>
          <p:cNvPr id="599" name="Google Shape;599;p47"/>
          <p:cNvSpPr/>
          <p:nvPr/>
        </p:nvSpPr>
        <p:spPr>
          <a:xfrm>
            <a:off x="2743050" y="2692375"/>
            <a:ext cx="2380500" cy="2151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47"/>
          <p:cNvSpPr/>
          <p:nvPr/>
        </p:nvSpPr>
        <p:spPr>
          <a:xfrm>
            <a:off x="5311175" y="1307750"/>
            <a:ext cx="2380500" cy="21519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1" name="Google Shape;601;p47"/>
          <p:cNvGrpSpPr/>
          <p:nvPr/>
        </p:nvGrpSpPr>
        <p:grpSpPr>
          <a:xfrm>
            <a:off x="1255225" y="3507813"/>
            <a:ext cx="919525" cy="280075"/>
            <a:chOff x="3021700" y="595375"/>
            <a:chExt cx="919525" cy="280075"/>
          </a:xfrm>
        </p:grpSpPr>
        <p:sp>
          <p:nvSpPr>
            <p:cNvPr id="602" name="Google Shape;602;p47"/>
            <p:cNvSpPr/>
            <p:nvPr/>
          </p:nvSpPr>
          <p:spPr>
            <a:xfrm>
              <a:off x="30217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7"/>
            <p:cNvSpPr/>
            <p:nvPr/>
          </p:nvSpPr>
          <p:spPr>
            <a:xfrm>
              <a:off x="31797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7"/>
            <p:cNvSpPr/>
            <p:nvPr/>
          </p:nvSpPr>
          <p:spPr>
            <a:xfrm>
              <a:off x="3337700" y="595375"/>
              <a:ext cx="130200" cy="150550"/>
            </a:xfrm>
            <a:custGeom>
              <a:avLst/>
              <a:gdLst/>
              <a:ahLst/>
              <a:cxnLst/>
              <a:rect l="l" t="t" r="r" b="b"/>
              <a:pathLst>
                <a:path w="5208" h="6022" extrusionOk="0">
                  <a:moveTo>
                    <a:pt x="2604" y="0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22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7"/>
            <p:cNvSpPr/>
            <p:nvPr/>
          </p:nvSpPr>
          <p:spPr>
            <a:xfrm>
              <a:off x="3495000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7"/>
            <p:cNvSpPr/>
            <p:nvPr/>
          </p:nvSpPr>
          <p:spPr>
            <a:xfrm>
              <a:off x="3653000" y="595375"/>
              <a:ext cx="130225" cy="150550"/>
            </a:xfrm>
            <a:custGeom>
              <a:avLst/>
              <a:gdLst/>
              <a:ahLst/>
              <a:cxnLst/>
              <a:rect l="l" t="t" r="r" b="b"/>
              <a:pathLst>
                <a:path w="5209" h="6022" extrusionOk="0">
                  <a:moveTo>
                    <a:pt x="2605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22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3810325" y="595375"/>
              <a:ext cx="130900" cy="150550"/>
            </a:xfrm>
            <a:custGeom>
              <a:avLst/>
              <a:gdLst/>
              <a:ahLst/>
              <a:cxnLst/>
              <a:rect l="l" t="t" r="r" b="b"/>
              <a:pathLst>
                <a:path w="5236" h="6022" extrusionOk="0">
                  <a:moveTo>
                    <a:pt x="2632" y="0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22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3101025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5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5" y="6049"/>
                  </a:lnTo>
                  <a:lnTo>
                    <a:pt x="5209" y="4530"/>
                  </a:lnTo>
                  <a:lnTo>
                    <a:pt x="5209" y="1519"/>
                  </a:lnTo>
                  <a:lnTo>
                    <a:pt x="2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7"/>
            <p:cNvSpPr/>
            <p:nvPr/>
          </p:nvSpPr>
          <p:spPr>
            <a:xfrm>
              <a:off x="3258350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2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32" y="6049"/>
                  </a:lnTo>
                  <a:lnTo>
                    <a:pt x="5236" y="4530"/>
                  </a:lnTo>
                  <a:lnTo>
                    <a:pt x="5236" y="1519"/>
                  </a:lnTo>
                  <a:lnTo>
                    <a:pt x="26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7"/>
            <p:cNvSpPr/>
            <p:nvPr/>
          </p:nvSpPr>
          <p:spPr>
            <a:xfrm>
              <a:off x="3416350" y="724200"/>
              <a:ext cx="130225" cy="151250"/>
            </a:xfrm>
            <a:custGeom>
              <a:avLst/>
              <a:gdLst/>
              <a:ahLst/>
              <a:cxnLst/>
              <a:rect l="l" t="t" r="r" b="b"/>
              <a:pathLst>
                <a:path w="5209" h="6050" extrusionOk="0">
                  <a:moveTo>
                    <a:pt x="2604" y="1"/>
                  </a:moveTo>
                  <a:lnTo>
                    <a:pt x="1" y="1519"/>
                  </a:lnTo>
                  <a:lnTo>
                    <a:pt x="1" y="4530"/>
                  </a:lnTo>
                  <a:lnTo>
                    <a:pt x="2604" y="6049"/>
                  </a:lnTo>
                  <a:lnTo>
                    <a:pt x="5208" y="4530"/>
                  </a:lnTo>
                  <a:lnTo>
                    <a:pt x="5208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3573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31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31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7"/>
            <p:cNvSpPr/>
            <p:nvPr/>
          </p:nvSpPr>
          <p:spPr>
            <a:xfrm>
              <a:off x="3731675" y="724200"/>
              <a:ext cx="130900" cy="151250"/>
            </a:xfrm>
            <a:custGeom>
              <a:avLst/>
              <a:gdLst/>
              <a:ahLst/>
              <a:cxnLst/>
              <a:rect l="l" t="t" r="r" b="b"/>
              <a:pathLst>
                <a:path w="5236" h="6050" extrusionOk="0">
                  <a:moveTo>
                    <a:pt x="2604" y="1"/>
                  </a:moveTo>
                  <a:lnTo>
                    <a:pt x="0" y="1519"/>
                  </a:lnTo>
                  <a:lnTo>
                    <a:pt x="0" y="4530"/>
                  </a:lnTo>
                  <a:lnTo>
                    <a:pt x="2604" y="6049"/>
                  </a:lnTo>
                  <a:lnTo>
                    <a:pt x="5235" y="4530"/>
                  </a:lnTo>
                  <a:lnTo>
                    <a:pt x="5235" y="1519"/>
                  </a:lnTo>
                  <a:lnTo>
                    <a:pt x="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326;p88">
            <a:extLst>
              <a:ext uri="{FF2B5EF4-FFF2-40B4-BE49-F238E27FC236}">
                <a16:creationId xmlns:a16="http://schemas.microsoft.com/office/drawing/2014/main" id="{9D0C55B8-5491-49B3-AD72-599E519A0712}"/>
              </a:ext>
            </a:extLst>
          </p:cNvPr>
          <p:cNvGrpSpPr/>
          <p:nvPr/>
        </p:nvGrpSpPr>
        <p:grpSpPr>
          <a:xfrm>
            <a:off x="336176" y="1522038"/>
            <a:ext cx="8100051" cy="2099423"/>
            <a:chOff x="1247650" y="2075423"/>
            <a:chExt cx="6648477" cy="1557238"/>
          </a:xfrm>
        </p:grpSpPr>
        <p:sp>
          <p:nvSpPr>
            <p:cNvPr id="5" name="Google Shape;8327;p88">
              <a:extLst>
                <a:ext uri="{FF2B5EF4-FFF2-40B4-BE49-F238E27FC236}">
                  <a16:creationId xmlns:a16="http://schemas.microsoft.com/office/drawing/2014/main" id="{8BB1CFD0-81B4-437A-96B2-EFCDF0F0D0E2}"/>
                </a:ext>
              </a:extLst>
            </p:cNvPr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328;p88">
              <a:extLst>
                <a:ext uri="{FF2B5EF4-FFF2-40B4-BE49-F238E27FC236}">
                  <a16:creationId xmlns:a16="http://schemas.microsoft.com/office/drawing/2014/main" id="{709827F3-8D8D-41E6-A6B6-E3C7C4548FF7}"/>
                </a:ext>
              </a:extLst>
            </p:cNvPr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329;p88">
              <a:extLst>
                <a:ext uri="{FF2B5EF4-FFF2-40B4-BE49-F238E27FC236}">
                  <a16:creationId xmlns:a16="http://schemas.microsoft.com/office/drawing/2014/main" id="{FA4D6F9B-A499-4DF8-80A8-35C5BE31BD8E}"/>
                </a:ext>
              </a:extLst>
            </p:cNvPr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330;p88">
              <a:extLst>
                <a:ext uri="{FF2B5EF4-FFF2-40B4-BE49-F238E27FC236}">
                  <a16:creationId xmlns:a16="http://schemas.microsoft.com/office/drawing/2014/main" id="{394B394D-A762-4ACB-BEEC-8B0BCF96AEB3}"/>
                </a:ext>
              </a:extLst>
            </p:cNvPr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331;p88">
              <a:extLst>
                <a:ext uri="{FF2B5EF4-FFF2-40B4-BE49-F238E27FC236}">
                  <a16:creationId xmlns:a16="http://schemas.microsoft.com/office/drawing/2014/main" id="{2BB174F6-8623-4522-9431-EC44392E38EB}"/>
                </a:ext>
              </a:extLst>
            </p:cNvPr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332;p88">
              <a:extLst>
                <a:ext uri="{FF2B5EF4-FFF2-40B4-BE49-F238E27FC236}">
                  <a16:creationId xmlns:a16="http://schemas.microsoft.com/office/drawing/2014/main" id="{1F3B093C-163D-4E72-9B1C-F3FBD3F5FEA0}"/>
                </a:ext>
              </a:extLst>
            </p:cNvPr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chemeClr val="bg2"/>
            </a:solidFill>
            <a:ln w="19050" cap="flat" cmpd="sng">
              <a:solidFill>
                <a:schemeClr val="bg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Forma&#10;&#10;Descripción generada automáticamente con confianza baja">
            <a:extLst>
              <a:ext uri="{FF2B5EF4-FFF2-40B4-BE49-F238E27FC236}">
                <a16:creationId xmlns:a16="http://schemas.microsoft.com/office/drawing/2014/main" id="{A09BA66E-37D7-4E02-AF8D-A2C5D193B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83" y="1718627"/>
            <a:ext cx="720000" cy="720000"/>
          </a:xfrm>
          <a:prstGeom prst="rect">
            <a:avLst/>
          </a:prstGeom>
        </p:spPr>
      </p:pic>
      <p:pic>
        <p:nvPicPr>
          <p:cNvPr id="12" name="Imagen 11" descr="Forma&#10;&#10;Descripción generada automáticamente con confianza baja">
            <a:extLst>
              <a:ext uri="{FF2B5EF4-FFF2-40B4-BE49-F238E27FC236}">
                <a16:creationId xmlns:a16="http://schemas.microsoft.com/office/drawing/2014/main" id="{ACCB2EE3-E85A-45B5-863B-895BABCCD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64" y="2771897"/>
            <a:ext cx="720000" cy="720000"/>
          </a:xfrm>
          <a:prstGeom prst="rect">
            <a:avLst/>
          </a:prstGeom>
        </p:spPr>
      </p:pic>
      <p:pic>
        <p:nvPicPr>
          <p:cNvPr id="20" name="Imagen 19" descr="Forma&#10;&#10;Descripción generada automáticamente con confianza baja">
            <a:extLst>
              <a:ext uri="{FF2B5EF4-FFF2-40B4-BE49-F238E27FC236}">
                <a16:creationId xmlns:a16="http://schemas.microsoft.com/office/drawing/2014/main" id="{E2D1FA0C-129D-46A5-A6B7-22D0BBAF2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6201" y="1718627"/>
            <a:ext cx="720000" cy="720000"/>
          </a:xfrm>
          <a:prstGeom prst="rect">
            <a:avLst/>
          </a:prstGeom>
        </p:spPr>
      </p:pic>
      <p:pic>
        <p:nvPicPr>
          <p:cNvPr id="22" name="Imagen 21" descr="Forma&#10;&#10;Descripción generada automáticamente con confianza baja">
            <a:extLst>
              <a:ext uri="{FF2B5EF4-FFF2-40B4-BE49-F238E27FC236}">
                <a16:creationId xmlns:a16="http://schemas.microsoft.com/office/drawing/2014/main" id="{6AD8C586-298F-4F34-ACBD-AAD67724ED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174" y="1718627"/>
            <a:ext cx="720000" cy="720000"/>
          </a:xfrm>
          <a:prstGeom prst="rect">
            <a:avLst/>
          </a:prstGeom>
        </p:spPr>
      </p:pic>
      <p:pic>
        <p:nvPicPr>
          <p:cNvPr id="24" name="Imagen 23" descr="Forma&#10;&#10;Descripción generada automáticamente con confianza baja">
            <a:extLst>
              <a:ext uri="{FF2B5EF4-FFF2-40B4-BE49-F238E27FC236}">
                <a16:creationId xmlns:a16="http://schemas.microsoft.com/office/drawing/2014/main" id="{73FE3C3A-5347-4BA9-991D-929338AAE5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2736" y="2704816"/>
            <a:ext cx="720000" cy="720000"/>
          </a:xfrm>
          <a:prstGeom prst="rect">
            <a:avLst/>
          </a:prstGeom>
        </p:spPr>
      </p:pic>
      <p:sp>
        <p:nvSpPr>
          <p:cNvPr id="25" name="Hexágono 24">
            <a:extLst>
              <a:ext uri="{FF2B5EF4-FFF2-40B4-BE49-F238E27FC236}">
                <a16:creationId xmlns:a16="http://schemas.microsoft.com/office/drawing/2014/main" id="{7D1B333A-5A8F-43FF-A820-CC8D4437E99C}"/>
              </a:ext>
            </a:extLst>
          </p:cNvPr>
          <p:cNvSpPr/>
          <p:nvPr/>
        </p:nvSpPr>
        <p:spPr>
          <a:xfrm>
            <a:off x="3808100" y="3730757"/>
            <a:ext cx="1295704" cy="1184144"/>
          </a:xfrm>
          <a:prstGeom prst="hexagon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7" name="Imagen 26" descr="Forma&#10;&#10;Descripción generada automáticamente con confianza baja">
            <a:extLst>
              <a:ext uri="{FF2B5EF4-FFF2-40B4-BE49-F238E27FC236}">
                <a16:creationId xmlns:a16="http://schemas.microsoft.com/office/drawing/2014/main" id="{ED9AA039-CB13-4DED-9FE8-A92CB973B0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5952" y="3962829"/>
            <a:ext cx="720000" cy="720000"/>
          </a:xfrm>
          <a:prstGeom prst="rect">
            <a:avLst/>
          </a:prstGeom>
        </p:spPr>
      </p:pic>
      <p:sp>
        <p:nvSpPr>
          <p:cNvPr id="28" name="Rectángulo 27">
            <a:extLst>
              <a:ext uri="{FF2B5EF4-FFF2-40B4-BE49-F238E27FC236}">
                <a16:creationId xmlns:a16="http://schemas.microsoft.com/office/drawing/2014/main" id="{D6C8B106-67CB-41F8-8E5C-F9CC3C482C96}"/>
              </a:ext>
            </a:extLst>
          </p:cNvPr>
          <p:cNvSpPr/>
          <p:nvPr/>
        </p:nvSpPr>
        <p:spPr>
          <a:xfrm>
            <a:off x="1735061" y="265743"/>
            <a:ext cx="57438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  <a:reflection blurRad="6350" stA="55000" endA="300" endPos="45500" dir="5400000" sy="-100000" algn="bl" rotWithShape="0"/>
                </a:effectLst>
              </a:rPr>
              <a:t>Funcionalidades</a:t>
            </a:r>
          </a:p>
        </p:txBody>
      </p:sp>
    </p:spTree>
    <p:extLst>
      <p:ext uri="{BB962C8B-B14F-4D97-AF65-F5344CB8AC3E}">
        <p14:creationId xmlns:p14="http://schemas.microsoft.com/office/powerpoint/2010/main" val="328033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>
            <a:extLst>
              <a:ext uri="{FF2B5EF4-FFF2-40B4-BE49-F238E27FC236}">
                <a16:creationId xmlns:a16="http://schemas.microsoft.com/office/drawing/2014/main" id="{41C40897-FF07-4D20-A54A-03C193FFF147}"/>
              </a:ext>
            </a:extLst>
          </p:cNvPr>
          <p:cNvSpPr/>
          <p:nvPr/>
        </p:nvSpPr>
        <p:spPr>
          <a:xfrm>
            <a:off x="253676" y="948365"/>
            <a:ext cx="4992813" cy="2821548"/>
          </a:xfrm>
          <a:prstGeom prst="ellipse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" name="Google Shape;8326;p88">
            <a:extLst>
              <a:ext uri="{FF2B5EF4-FFF2-40B4-BE49-F238E27FC236}">
                <a16:creationId xmlns:a16="http://schemas.microsoft.com/office/drawing/2014/main" id="{9D0C55B8-5491-49B3-AD72-599E519A0712}"/>
              </a:ext>
            </a:extLst>
          </p:cNvPr>
          <p:cNvGrpSpPr/>
          <p:nvPr/>
        </p:nvGrpSpPr>
        <p:grpSpPr>
          <a:xfrm>
            <a:off x="336176" y="1522038"/>
            <a:ext cx="8100051" cy="2099423"/>
            <a:chOff x="1247650" y="2075423"/>
            <a:chExt cx="6648477" cy="1557238"/>
          </a:xfrm>
        </p:grpSpPr>
        <p:sp>
          <p:nvSpPr>
            <p:cNvPr id="5" name="Google Shape;8327;p88">
              <a:extLst>
                <a:ext uri="{FF2B5EF4-FFF2-40B4-BE49-F238E27FC236}">
                  <a16:creationId xmlns:a16="http://schemas.microsoft.com/office/drawing/2014/main" id="{8BB1CFD0-81B4-437A-96B2-EFCDF0F0D0E2}"/>
                </a:ext>
              </a:extLst>
            </p:cNvPr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328;p88">
              <a:extLst>
                <a:ext uri="{FF2B5EF4-FFF2-40B4-BE49-F238E27FC236}">
                  <a16:creationId xmlns:a16="http://schemas.microsoft.com/office/drawing/2014/main" id="{709827F3-8D8D-41E6-A6B6-E3C7C4548FF7}"/>
                </a:ext>
              </a:extLst>
            </p:cNvPr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329;p88">
              <a:extLst>
                <a:ext uri="{FF2B5EF4-FFF2-40B4-BE49-F238E27FC236}">
                  <a16:creationId xmlns:a16="http://schemas.microsoft.com/office/drawing/2014/main" id="{FA4D6F9B-A499-4DF8-80A8-35C5BE31BD8E}"/>
                </a:ext>
              </a:extLst>
            </p:cNvPr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330;p88">
              <a:extLst>
                <a:ext uri="{FF2B5EF4-FFF2-40B4-BE49-F238E27FC236}">
                  <a16:creationId xmlns:a16="http://schemas.microsoft.com/office/drawing/2014/main" id="{394B394D-A762-4ACB-BEEC-8B0BCF96AEB3}"/>
                </a:ext>
              </a:extLst>
            </p:cNvPr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331;p88">
              <a:extLst>
                <a:ext uri="{FF2B5EF4-FFF2-40B4-BE49-F238E27FC236}">
                  <a16:creationId xmlns:a16="http://schemas.microsoft.com/office/drawing/2014/main" id="{2BB174F6-8623-4522-9431-EC44392E38EB}"/>
                </a:ext>
              </a:extLst>
            </p:cNvPr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332;p88">
              <a:extLst>
                <a:ext uri="{FF2B5EF4-FFF2-40B4-BE49-F238E27FC236}">
                  <a16:creationId xmlns:a16="http://schemas.microsoft.com/office/drawing/2014/main" id="{1F3B093C-163D-4E72-9B1C-F3FBD3F5FEA0}"/>
                </a:ext>
              </a:extLst>
            </p:cNvPr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chemeClr val="bg2"/>
            </a:solidFill>
            <a:ln w="19050" cap="flat" cmpd="sng">
              <a:solidFill>
                <a:schemeClr val="bg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Forma&#10;&#10;Descripción generada automáticamente con confianza baja">
            <a:extLst>
              <a:ext uri="{FF2B5EF4-FFF2-40B4-BE49-F238E27FC236}">
                <a16:creationId xmlns:a16="http://schemas.microsoft.com/office/drawing/2014/main" id="{A09BA66E-37D7-4E02-AF8D-A2C5D193B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83" y="1718627"/>
            <a:ext cx="720000" cy="720000"/>
          </a:xfrm>
          <a:prstGeom prst="rect">
            <a:avLst/>
          </a:prstGeom>
        </p:spPr>
      </p:pic>
      <p:pic>
        <p:nvPicPr>
          <p:cNvPr id="12" name="Imagen 11" descr="Forma&#10;&#10;Descripción generada automáticamente con confianza baja">
            <a:extLst>
              <a:ext uri="{FF2B5EF4-FFF2-40B4-BE49-F238E27FC236}">
                <a16:creationId xmlns:a16="http://schemas.microsoft.com/office/drawing/2014/main" id="{ACCB2EE3-E85A-45B5-863B-895BABCCD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64" y="2771897"/>
            <a:ext cx="720000" cy="720000"/>
          </a:xfrm>
          <a:prstGeom prst="rect">
            <a:avLst/>
          </a:prstGeom>
        </p:spPr>
      </p:pic>
      <p:pic>
        <p:nvPicPr>
          <p:cNvPr id="20" name="Imagen 19" descr="Forma&#10;&#10;Descripción generada automáticamente con confianza baja">
            <a:extLst>
              <a:ext uri="{FF2B5EF4-FFF2-40B4-BE49-F238E27FC236}">
                <a16:creationId xmlns:a16="http://schemas.microsoft.com/office/drawing/2014/main" id="{E2D1FA0C-129D-46A5-A6B7-22D0BBAF2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6201" y="1718627"/>
            <a:ext cx="720000" cy="720000"/>
          </a:xfrm>
          <a:prstGeom prst="rect">
            <a:avLst/>
          </a:prstGeom>
        </p:spPr>
      </p:pic>
      <p:pic>
        <p:nvPicPr>
          <p:cNvPr id="22" name="Imagen 21" descr="Forma&#10;&#10;Descripción generada automáticamente con confianza baja">
            <a:extLst>
              <a:ext uri="{FF2B5EF4-FFF2-40B4-BE49-F238E27FC236}">
                <a16:creationId xmlns:a16="http://schemas.microsoft.com/office/drawing/2014/main" id="{6AD8C586-298F-4F34-ACBD-AAD67724ED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174" y="1718627"/>
            <a:ext cx="720000" cy="720000"/>
          </a:xfrm>
          <a:prstGeom prst="rect">
            <a:avLst/>
          </a:prstGeom>
        </p:spPr>
      </p:pic>
      <p:pic>
        <p:nvPicPr>
          <p:cNvPr id="24" name="Imagen 23" descr="Forma&#10;&#10;Descripción generada automáticamente con confianza baja">
            <a:extLst>
              <a:ext uri="{FF2B5EF4-FFF2-40B4-BE49-F238E27FC236}">
                <a16:creationId xmlns:a16="http://schemas.microsoft.com/office/drawing/2014/main" id="{73FE3C3A-5347-4BA9-991D-929338AAE5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2736" y="2704816"/>
            <a:ext cx="720000" cy="720000"/>
          </a:xfrm>
          <a:prstGeom prst="rect">
            <a:avLst/>
          </a:prstGeom>
        </p:spPr>
      </p:pic>
      <p:sp>
        <p:nvSpPr>
          <p:cNvPr id="25" name="Hexágono 24">
            <a:extLst>
              <a:ext uri="{FF2B5EF4-FFF2-40B4-BE49-F238E27FC236}">
                <a16:creationId xmlns:a16="http://schemas.microsoft.com/office/drawing/2014/main" id="{7D1B333A-5A8F-43FF-A820-CC8D4437E99C}"/>
              </a:ext>
            </a:extLst>
          </p:cNvPr>
          <p:cNvSpPr/>
          <p:nvPr/>
        </p:nvSpPr>
        <p:spPr>
          <a:xfrm>
            <a:off x="3808100" y="3730757"/>
            <a:ext cx="1295704" cy="1184144"/>
          </a:xfrm>
          <a:prstGeom prst="hexagon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7" name="Imagen 26" descr="Forma&#10;&#10;Descripción generada automáticamente con confianza baja">
            <a:extLst>
              <a:ext uri="{FF2B5EF4-FFF2-40B4-BE49-F238E27FC236}">
                <a16:creationId xmlns:a16="http://schemas.microsoft.com/office/drawing/2014/main" id="{ED9AA039-CB13-4DED-9FE8-A92CB973B0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5952" y="3962829"/>
            <a:ext cx="720000" cy="720000"/>
          </a:xfrm>
          <a:prstGeom prst="rect">
            <a:avLst/>
          </a:prstGeom>
        </p:spPr>
      </p:pic>
      <p:pic>
        <p:nvPicPr>
          <p:cNvPr id="4098" name="Picture 2" descr="ConvertAPI · GitHub">
            <a:extLst>
              <a:ext uri="{FF2B5EF4-FFF2-40B4-BE49-F238E27FC236}">
                <a16:creationId xmlns:a16="http://schemas.microsoft.com/office/drawing/2014/main" id="{D87A0D52-B511-411E-85FB-B524262BF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853" y="460018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569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>
            <a:extLst>
              <a:ext uri="{FF2B5EF4-FFF2-40B4-BE49-F238E27FC236}">
                <a16:creationId xmlns:a16="http://schemas.microsoft.com/office/drawing/2014/main" id="{6F4544E8-BF8E-4AD5-88A3-9CF7FB899720}"/>
              </a:ext>
            </a:extLst>
          </p:cNvPr>
          <p:cNvSpPr/>
          <p:nvPr/>
        </p:nvSpPr>
        <p:spPr>
          <a:xfrm>
            <a:off x="5034053" y="343759"/>
            <a:ext cx="1864315" cy="3753853"/>
          </a:xfrm>
          <a:prstGeom prst="ellipse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" name="Google Shape;8326;p88">
            <a:extLst>
              <a:ext uri="{FF2B5EF4-FFF2-40B4-BE49-F238E27FC236}">
                <a16:creationId xmlns:a16="http://schemas.microsoft.com/office/drawing/2014/main" id="{9D0C55B8-5491-49B3-AD72-599E519A0712}"/>
              </a:ext>
            </a:extLst>
          </p:cNvPr>
          <p:cNvGrpSpPr/>
          <p:nvPr/>
        </p:nvGrpSpPr>
        <p:grpSpPr>
          <a:xfrm>
            <a:off x="336176" y="1522038"/>
            <a:ext cx="8100051" cy="2099423"/>
            <a:chOff x="1247650" y="2075423"/>
            <a:chExt cx="6648477" cy="1557238"/>
          </a:xfrm>
        </p:grpSpPr>
        <p:sp>
          <p:nvSpPr>
            <p:cNvPr id="5" name="Google Shape;8327;p88">
              <a:extLst>
                <a:ext uri="{FF2B5EF4-FFF2-40B4-BE49-F238E27FC236}">
                  <a16:creationId xmlns:a16="http://schemas.microsoft.com/office/drawing/2014/main" id="{8BB1CFD0-81B4-437A-96B2-EFCDF0F0D0E2}"/>
                </a:ext>
              </a:extLst>
            </p:cNvPr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328;p88">
              <a:extLst>
                <a:ext uri="{FF2B5EF4-FFF2-40B4-BE49-F238E27FC236}">
                  <a16:creationId xmlns:a16="http://schemas.microsoft.com/office/drawing/2014/main" id="{709827F3-8D8D-41E6-A6B6-E3C7C4548FF7}"/>
                </a:ext>
              </a:extLst>
            </p:cNvPr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329;p88">
              <a:extLst>
                <a:ext uri="{FF2B5EF4-FFF2-40B4-BE49-F238E27FC236}">
                  <a16:creationId xmlns:a16="http://schemas.microsoft.com/office/drawing/2014/main" id="{FA4D6F9B-A499-4DF8-80A8-35C5BE31BD8E}"/>
                </a:ext>
              </a:extLst>
            </p:cNvPr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330;p88">
              <a:extLst>
                <a:ext uri="{FF2B5EF4-FFF2-40B4-BE49-F238E27FC236}">
                  <a16:creationId xmlns:a16="http://schemas.microsoft.com/office/drawing/2014/main" id="{394B394D-A762-4ACB-BEEC-8B0BCF96AEB3}"/>
                </a:ext>
              </a:extLst>
            </p:cNvPr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331;p88">
              <a:extLst>
                <a:ext uri="{FF2B5EF4-FFF2-40B4-BE49-F238E27FC236}">
                  <a16:creationId xmlns:a16="http://schemas.microsoft.com/office/drawing/2014/main" id="{2BB174F6-8623-4522-9431-EC44392E38EB}"/>
                </a:ext>
              </a:extLst>
            </p:cNvPr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332;p88">
              <a:extLst>
                <a:ext uri="{FF2B5EF4-FFF2-40B4-BE49-F238E27FC236}">
                  <a16:creationId xmlns:a16="http://schemas.microsoft.com/office/drawing/2014/main" id="{1F3B093C-163D-4E72-9B1C-F3FBD3F5FEA0}"/>
                </a:ext>
              </a:extLst>
            </p:cNvPr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chemeClr val="bg2"/>
            </a:solidFill>
            <a:ln w="19050" cap="flat" cmpd="sng">
              <a:solidFill>
                <a:schemeClr val="bg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Forma&#10;&#10;Descripción generada automáticamente con confianza baja">
            <a:extLst>
              <a:ext uri="{FF2B5EF4-FFF2-40B4-BE49-F238E27FC236}">
                <a16:creationId xmlns:a16="http://schemas.microsoft.com/office/drawing/2014/main" id="{A09BA66E-37D7-4E02-AF8D-A2C5D193B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83" y="1718627"/>
            <a:ext cx="720000" cy="720000"/>
          </a:xfrm>
          <a:prstGeom prst="rect">
            <a:avLst/>
          </a:prstGeom>
        </p:spPr>
      </p:pic>
      <p:pic>
        <p:nvPicPr>
          <p:cNvPr id="12" name="Imagen 11" descr="Forma&#10;&#10;Descripción generada automáticamente con confianza baja">
            <a:extLst>
              <a:ext uri="{FF2B5EF4-FFF2-40B4-BE49-F238E27FC236}">
                <a16:creationId xmlns:a16="http://schemas.microsoft.com/office/drawing/2014/main" id="{ACCB2EE3-E85A-45B5-863B-895BABCCD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64" y="2771897"/>
            <a:ext cx="720000" cy="720000"/>
          </a:xfrm>
          <a:prstGeom prst="rect">
            <a:avLst/>
          </a:prstGeom>
        </p:spPr>
      </p:pic>
      <p:pic>
        <p:nvPicPr>
          <p:cNvPr id="20" name="Imagen 19" descr="Forma&#10;&#10;Descripción generada automáticamente con confianza baja">
            <a:extLst>
              <a:ext uri="{FF2B5EF4-FFF2-40B4-BE49-F238E27FC236}">
                <a16:creationId xmlns:a16="http://schemas.microsoft.com/office/drawing/2014/main" id="{E2D1FA0C-129D-46A5-A6B7-22D0BBAF2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6201" y="1718627"/>
            <a:ext cx="720000" cy="720000"/>
          </a:xfrm>
          <a:prstGeom prst="rect">
            <a:avLst/>
          </a:prstGeom>
        </p:spPr>
      </p:pic>
      <p:pic>
        <p:nvPicPr>
          <p:cNvPr id="22" name="Imagen 21" descr="Forma&#10;&#10;Descripción generada automáticamente con confianza baja">
            <a:extLst>
              <a:ext uri="{FF2B5EF4-FFF2-40B4-BE49-F238E27FC236}">
                <a16:creationId xmlns:a16="http://schemas.microsoft.com/office/drawing/2014/main" id="{6AD8C586-298F-4F34-ACBD-AAD67724ED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174" y="1718627"/>
            <a:ext cx="720000" cy="720000"/>
          </a:xfrm>
          <a:prstGeom prst="rect">
            <a:avLst/>
          </a:prstGeom>
        </p:spPr>
      </p:pic>
      <p:pic>
        <p:nvPicPr>
          <p:cNvPr id="24" name="Imagen 23" descr="Forma&#10;&#10;Descripción generada automáticamente con confianza baja">
            <a:extLst>
              <a:ext uri="{FF2B5EF4-FFF2-40B4-BE49-F238E27FC236}">
                <a16:creationId xmlns:a16="http://schemas.microsoft.com/office/drawing/2014/main" id="{73FE3C3A-5347-4BA9-991D-929338AAE5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2736" y="2704816"/>
            <a:ext cx="720000" cy="720000"/>
          </a:xfrm>
          <a:prstGeom prst="rect">
            <a:avLst/>
          </a:prstGeom>
        </p:spPr>
      </p:pic>
      <p:pic>
        <p:nvPicPr>
          <p:cNvPr id="3074" name="Picture 2" descr="Servicios web de analítica y minería de textos | MeaningCloud">
            <a:extLst>
              <a:ext uri="{FF2B5EF4-FFF2-40B4-BE49-F238E27FC236}">
                <a16:creationId xmlns:a16="http://schemas.microsoft.com/office/drawing/2014/main" id="{06E92574-C308-414C-86D6-137FD6A40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112" y="1221988"/>
            <a:ext cx="1631835" cy="662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Hexágono 24">
            <a:extLst>
              <a:ext uri="{FF2B5EF4-FFF2-40B4-BE49-F238E27FC236}">
                <a16:creationId xmlns:a16="http://schemas.microsoft.com/office/drawing/2014/main" id="{7D1B333A-5A8F-43FF-A820-CC8D4437E99C}"/>
              </a:ext>
            </a:extLst>
          </p:cNvPr>
          <p:cNvSpPr/>
          <p:nvPr/>
        </p:nvSpPr>
        <p:spPr>
          <a:xfrm>
            <a:off x="3808100" y="3730757"/>
            <a:ext cx="1295704" cy="1184144"/>
          </a:xfrm>
          <a:prstGeom prst="hexagon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7" name="Imagen 26" descr="Forma&#10;&#10;Descripción generada automáticamente con confianza baja">
            <a:extLst>
              <a:ext uri="{FF2B5EF4-FFF2-40B4-BE49-F238E27FC236}">
                <a16:creationId xmlns:a16="http://schemas.microsoft.com/office/drawing/2014/main" id="{ED9AA039-CB13-4DED-9FE8-A92CB973B0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95952" y="3962829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lipse 10">
            <a:extLst>
              <a:ext uri="{FF2B5EF4-FFF2-40B4-BE49-F238E27FC236}">
                <a16:creationId xmlns:a16="http://schemas.microsoft.com/office/drawing/2014/main" id="{79B649F8-AEA9-489E-9B6F-6C01C025222C}"/>
              </a:ext>
            </a:extLst>
          </p:cNvPr>
          <p:cNvSpPr/>
          <p:nvPr/>
        </p:nvSpPr>
        <p:spPr>
          <a:xfrm>
            <a:off x="6439064" y="1056033"/>
            <a:ext cx="2062557" cy="2241311"/>
          </a:xfrm>
          <a:prstGeom prst="ellipse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" name="Google Shape;8326;p88">
            <a:extLst>
              <a:ext uri="{FF2B5EF4-FFF2-40B4-BE49-F238E27FC236}">
                <a16:creationId xmlns:a16="http://schemas.microsoft.com/office/drawing/2014/main" id="{9D0C55B8-5491-49B3-AD72-599E519A0712}"/>
              </a:ext>
            </a:extLst>
          </p:cNvPr>
          <p:cNvGrpSpPr/>
          <p:nvPr/>
        </p:nvGrpSpPr>
        <p:grpSpPr>
          <a:xfrm>
            <a:off x="336176" y="1522038"/>
            <a:ext cx="8100051" cy="2099423"/>
            <a:chOff x="1247650" y="2075423"/>
            <a:chExt cx="6648477" cy="1557238"/>
          </a:xfrm>
        </p:grpSpPr>
        <p:sp>
          <p:nvSpPr>
            <p:cNvPr id="5" name="Google Shape;8327;p88">
              <a:extLst>
                <a:ext uri="{FF2B5EF4-FFF2-40B4-BE49-F238E27FC236}">
                  <a16:creationId xmlns:a16="http://schemas.microsoft.com/office/drawing/2014/main" id="{8BB1CFD0-81B4-437A-96B2-EFCDF0F0D0E2}"/>
                </a:ext>
              </a:extLst>
            </p:cNvPr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328;p88">
              <a:extLst>
                <a:ext uri="{FF2B5EF4-FFF2-40B4-BE49-F238E27FC236}">
                  <a16:creationId xmlns:a16="http://schemas.microsoft.com/office/drawing/2014/main" id="{709827F3-8D8D-41E6-A6B6-E3C7C4548FF7}"/>
                </a:ext>
              </a:extLst>
            </p:cNvPr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329;p88">
              <a:extLst>
                <a:ext uri="{FF2B5EF4-FFF2-40B4-BE49-F238E27FC236}">
                  <a16:creationId xmlns:a16="http://schemas.microsoft.com/office/drawing/2014/main" id="{FA4D6F9B-A499-4DF8-80A8-35C5BE31BD8E}"/>
                </a:ext>
              </a:extLst>
            </p:cNvPr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330;p88">
              <a:extLst>
                <a:ext uri="{FF2B5EF4-FFF2-40B4-BE49-F238E27FC236}">
                  <a16:creationId xmlns:a16="http://schemas.microsoft.com/office/drawing/2014/main" id="{394B394D-A762-4ACB-BEEC-8B0BCF96AEB3}"/>
                </a:ext>
              </a:extLst>
            </p:cNvPr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331;p88">
              <a:extLst>
                <a:ext uri="{FF2B5EF4-FFF2-40B4-BE49-F238E27FC236}">
                  <a16:creationId xmlns:a16="http://schemas.microsoft.com/office/drawing/2014/main" id="{2BB174F6-8623-4522-9431-EC44392E38EB}"/>
                </a:ext>
              </a:extLst>
            </p:cNvPr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332;p88">
              <a:extLst>
                <a:ext uri="{FF2B5EF4-FFF2-40B4-BE49-F238E27FC236}">
                  <a16:creationId xmlns:a16="http://schemas.microsoft.com/office/drawing/2014/main" id="{1F3B093C-163D-4E72-9B1C-F3FBD3F5FEA0}"/>
                </a:ext>
              </a:extLst>
            </p:cNvPr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chemeClr val="bg2"/>
            </a:solidFill>
            <a:ln w="19050" cap="flat" cmpd="sng">
              <a:solidFill>
                <a:schemeClr val="bg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Forma&#10;&#10;Descripción generada automáticamente con confianza baja">
            <a:extLst>
              <a:ext uri="{FF2B5EF4-FFF2-40B4-BE49-F238E27FC236}">
                <a16:creationId xmlns:a16="http://schemas.microsoft.com/office/drawing/2014/main" id="{A09BA66E-37D7-4E02-AF8D-A2C5D193B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83" y="1718627"/>
            <a:ext cx="720000" cy="720000"/>
          </a:xfrm>
          <a:prstGeom prst="rect">
            <a:avLst/>
          </a:prstGeom>
        </p:spPr>
      </p:pic>
      <p:pic>
        <p:nvPicPr>
          <p:cNvPr id="12" name="Imagen 11" descr="Forma&#10;&#10;Descripción generada automáticamente con confianza baja">
            <a:extLst>
              <a:ext uri="{FF2B5EF4-FFF2-40B4-BE49-F238E27FC236}">
                <a16:creationId xmlns:a16="http://schemas.microsoft.com/office/drawing/2014/main" id="{ACCB2EE3-E85A-45B5-863B-895BABCCD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64" y="2771897"/>
            <a:ext cx="720000" cy="720000"/>
          </a:xfrm>
          <a:prstGeom prst="rect">
            <a:avLst/>
          </a:prstGeom>
        </p:spPr>
      </p:pic>
      <p:pic>
        <p:nvPicPr>
          <p:cNvPr id="20" name="Imagen 19" descr="Forma&#10;&#10;Descripción generada automáticamente con confianza baja">
            <a:extLst>
              <a:ext uri="{FF2B5EF4-FFF2-40B4-BE49-F238E27FC236}">
                <a16:creationId xmlns:a16="http://schemas.microsoft.com/office/drawing/2014/main" id="{E2D1FA0C-129D-46A5-A6B7-22D0BBAF2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6201" y="1718627"/>
            <a:ext cx="720000" cy="720000"/>
          </a:xfrm>
          <a:prstGeom prst="rect">
            <a:avLst/>
          </a:prstGeom>
        </p:spPr>
      </p:pic>
      <p:pic>
        <p:nvPicPr>
          <p:cNvPr id="22" name="Imagen 21" descr="Forma&#10;&#10;Descripción generada automáticamente con confianza baja">
            <a:extLst>
              <a:ext uri="{FF2B5EF4-FFF2-40B4-BE49-F238E27FC236}">
                <a16:creationId xmlns:a16="http://schemas.microsoft.com/office/drawing/2014/main" id="{6AD8C586-298F-4F34-ACBD-AAD67724ED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174" y="1718627"/>
            <a:ext cx="720000" cy="720000"/>
          </a:xfrm>
          <a:prstGeom prst="rect">
            <a:avLst/>
          </a:prstGeom>
        </p:spPr>
      </p:pic>
      <p:pic>
        <p:nvPicPr>
          <p:cNvPr id="24" name="Imagen 23" descr="Forma&#10;&#10;Descripción generada automáticamente con confianza baja">
            <a:extLst>
              <a:ext uri="{FF2B5EF4-FFF2-40B4-BE49-F238E27FC236}">
                <a16:creationId xmlns:a16="http://schemas.microsoft.com/office/drawing/2014/main" id="{73FE3C3A-5347-4BA9-991D-929338AAE5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2736" y="2704816"/>
            <a:ext cx="720000" cy="720000"/>
          </a:xfrm>
          <a:prstGeom prst="rect">
            <a:avLst/>
          </a:prstGeom>
        </p:spPr>
      </p:pic>
      <p:sp>
        <p:nvSpPr>
          <p:cNvPr id="25" name="Hexágono 24">
            <a:extLst>
              <a:ext uri="{FF2B5EF4-FFF2-40B4-BE49-F238E27FC236}">
                <a16:creationId xmlns:a16="http://schemas.microsoft.com/office/drawing/2014/main" id="{7D1B333A-5A8F-43FF-A820-CC8D4437E99C}"/>
              </a:ext>
            </a:extLst>
          </p:cNvPr>
          <p:cNvSpPr/>
          <p:nvPr/>
        </p:nvSpPr>
        <p:spPr>
          <a:xfrm>
            <a:off x="3808100" y="3730757"/>
            <a:ext cx="1295704" cy="1184144"/>
          </a:xfrm>
          <a:prstGeom prst="hexagon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7" name="Imagen 26" descr="Forma&#10;&#10;Descripción generada automáticamente con confianza baja">
            <a:extLst>
              <a:ext uri="{FF2B5EF4-FFF2-40B4-BE49-F238E27FC236}">
                <a16:creationId xmlns:a16="http://schemas.microsoft.com/office/drawing/2014/main" id="{ED9AA039-CB13-4DED-9FE8-A92CB973B0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5952" y="3962829"/>
            <a:ext cx="720000" cy="720000"/>
          </a:xfrm>
          <a:prstGeom prst="rect">
            <a:avLst/>
          </a:prstGeom>
        </p:spPr>
      </p:pic>
      <p:pic>
        <p:nvPicPr>
          <p:cNvPr id="2052" name="Picture 4" descr="OCRmyPDF/cookbook.rst at master · ocrmypdf/OCRmyPDF · GitHub">
            <a:extLst>
              <a:ext uri="{FF2B5EF4-FFF2-40B4-BE49-F238E27FC236}">
                <a16:creationId xmlns:a16="http://schemas.microsoft.com/office/drawing/2014/main" id="{D217D6B6-D517-4CD8-AA67-7CE5419DC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7103" y="3309973"/>
            <a:ext cx="2553764" cy="1279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28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326;p88">
            <a:extLst>
              <a:ext uri="{FF2B5EF4-FFF2-40B4-BE49-F238E27FC236}">
                <a16:creationId xmlns:a16="http://schemas.microsoft.com/office/drawing/2014/main" id="{9D0C55B8-5491-49B3-AD72-599E519A0712}"/>
              </a:ext>
            </a:extLst>
          </p:cNvPr>
          <p:cNvGrpSpPr/>
          <p:nvPr/>
        </p:nvGrpSpPr>
        <p:grpSpPr>
          <a:xfrm>
            <a:off x="336176" y="1522038"/>
            <a:ext cx="8100051" cy="2099423"/>
            <a:chOff x="1247650" y="2075423"/>
            <a:chExt cx="6648477" cy="1557238"/>
          </a:xfrm>
        </p:grpSpPr>
        <p:sp>
          <p:nvSpPr>
            <p:cNvPr id="5" name="Google Shape;8327;p88">
              <a:extLst>
                <a:ext uri="{FF2B5EF4-FFF2-40B4-BE49-F238E27FC236}">
                  <a16:creationId xmlns:a16="http://schemas.microsoft.com/office/drawing/2014/main" id="{8BB1CFD0-81B4-437A-96B2-EFCDF0F0D0E2}"/>
                </a:ext>
              </a:extLst>
            </p:cNvPr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328;p88">
              <a:extLst>
                <a:ext uri="{FF2B5EF4-FFF2-40B4-BE49-F238E27FC236}">
                  <a16:creationId xmlns:a16="http://schemas.microsoft.com/office/drawing/2014/main" id="{709827F3-8D8D-41E6-A6B6-E3C7C4548FF7}"/>
                </a:ext>
              </a:extLst>
            </p:cNvPr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329;p88">
              <a:extLst>
                <a:ext uri="{FF2B5EF4-FFF2-40B4-BE49-F238E27FC236}">
                  <a16:creationId xmlns:a16="http://schemas.microsoft.com/office/drawing/2014/main" id="{FA4D6F9B-A499-4DF8-80A8-35C5BE31BD8E}"/>
                </a:ext>
              </a:extLst>
            </p:cNvPr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330;p88">
              <a:extLst>
                <a:ext uri="{FF2B5EF4-FFF2-40B4-BE49-F238E27FC236}">
                  <a16:creationId xmlns:a16="http://schemas.microsoft.com/office/drawing/2014/main" id="{394B394D-A762-4ACB-BEEC-8B0BCF96AEB3}"/>
                </a:ext>
              </a:extLst>
            </p:cNvPr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331;p88">
              <a:extLst>
                <a:ext uri="{FF2B5EF4-FFF2-40B4-BE49-F238E27FC236}">
                  <a16:creationId xmlns:a16="http://schemas.microsoft.com/office/drawing/2014/main" id="{2BB174F6-8623-4522-9431-EC44392E38EB}"/>
                </a:ext>
              </a:extLst>
            </p:cNvPr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332;p88">
              <a:extLst>
                <a:ext uri="{FF2B5EF4-FFF2-40B4-BE49-F238E27FC236}">
                  <a16:creationId xmlns:a16="http://schemas.microsoft.com/office/drawing/2014/main" id="{1F3B093C-163D-4E72-9B1C-F3FBD3F5FEA0}"/>
                </a:ext>
              </a:extLst>
            </p:cNvPr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chemeClr val="bg2"/>
            </a:solidFill>
            <a:ln w="19050" cap="flat" cmpd="sng">
              <a:solidFill>
                <a:schemeClr val="bg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Forma&#10;&#10;Descripción generada automáticamente con confianza baja">
            <a:extLst>
              <a:ext uri="{FF2B5EF4-FFF2-40B4-BE49-F238E27FC236}">
                <a16:creationId xmlns:a16="http://schemas.microsoft.com/office/drawing/2014/main" id="{A09BA66E-37D7-4E02-AF8D-A2C5D193B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83" y="1718627"/>
            <a:ext cx="720000" cy="720000"/>
          </a:xfrm>
          <a:prstGeom prst="rect">
            <a:avLst/>
          </a:prstGeom>
        </p:spPr>
      </p:pic>
      <p:pic>
        <p:nvPicPr>
          <p:cNvPr id="12" name="Imagen 11" descr="Forma&#10;&#10;Descripción generada automáticamente con confianza baja">
            <a:extLst>
              <a:ext uri="{FF2B5EF4-FFF2-40B4-BE49-F238E27FC236}">
                <a16:creationId xmlns:a16="http://schemas.microsoft.com/office/drawing/2014/main" id="{ACCB2EE3-E85A-45B5-863B-895BABCCD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764" y="2771897"/>
            <a:ext cx="720000" cy="720000"/>
          </a:xfrm>
          <a:prstGeom prst="rect">
            <a:avLst/>
          </a:prstGeom>
        </p:spPr>
      </p:pic>
      <p:pic>
        <p:nvPicPr>
          <p:cNvPr id="20" name="Imagen 19" descr="Forma&#10;&#10;Descripción generada automáticamente con confianza baja">
            <a:extLst>
              <a:ext uri="{FF2B5EF4-FFF2-40B4-BE49-F238E27FC236}">
                <a16:creationId xmlns:a16="http://schemas.microsoft.com/office/drawing/2014/main" id="{E2D1FA0C-129D-46A5-A6B7-22D0BBAF2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6201" y="1718627"/>
            <a:ext cx="720000" cy="720000"/>
          </a:xfrm>
          <a:prstGeom prst="rect">
            <a:avLst/>
          </a:prstGeom>
        </p:spPr>
      </p:pic>
      <p:pic>
        <p:nvPicPr>
          <p:cNvPr id="22" name="Imagen 21" descr="Forma&#10;&#10;Descripción generada automáticamente con confianza baja">
            <a:extLst>
              <a:ext uri="{FF2B5EF4-FFF2-40B4-BE49-F238E27FC236}">
                <a16:creationId xmlns:a16="http://schemas.microsoft.com/office/drawing/2014/main" id="{6AD8C586-298F-4F34-ACBD-AAD67724ED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174" y="1718627"/>
            <a:ext cx="720000" cy="720000"/>
          </a:xfrm>
          <a:prstGeom prst="rect">
            <a:avLst/>
          </a:prstGeom>
        </p:spPr>
      </p:pic>
      <p:pic>
        <p:nvPicPr>
          <p:cNvPr id="24" name="Imagen 23" descr="Forma&#10;&#10;Descripción generada automáticamente con confianza baja">
            <a:extLst>
              <a:ext uri="{FF2B5EF4-FFF2-40B4-BE49-F238E27FC236}">
                <a16:creationId xmlns:a16="http://schemas.microsoft.com/office/drawing/2014/main" id="{73FE3C3A-5347-4BA9-991D-929338AAE5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2736" y="2704816"/>
            <a:ext cx="720000" cy="720000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90C7EA7F-B911-4984-ACC8-79A63DAE9E4C}"/>
              </a:ext>
            </a:extLst>
          </p:cNvPr>
          <p:cNvSpPr/>
          <p:nvPr/>
        </p:nvSpPr>
        <p:spPr>
          <a:xfrm>
            <a:off x="165005" y="591266"/>
            <a:ext cx="8786490" cy="319696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1B4AD118-9B71-496E-BBA4-EE386D5F29AD}"/>
              </a:ext>
            </a:extLst>
          </p:cNvPr>
          <p:cNvSpPr/>
          <p:nvPr/>
        </p:nvSpPr>
        <p:spPr>
          <a:xfrm>
            <a:off x="3514753" y="3216228"/>
            <a:ext cx="1920103" cy="1973592"/>
          </a:xfrm>
          <a:prstGeom prst="ellipse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Hexágono 24">
            <a:extLst>
              <a:ext uri="{FF2B5EF4-FFF2-40B4-BE49-F238E27FC236}">
                <a16:creationId xmlns:a16="http://schemas.microsoft.com/office/drawing/2014/main" id="{7D1B333A-5A8F-43FF-A820-CC8D4437E99C}"/>
              </a:ext>
            </a:extLst>
          </p:cNvPr>
          <p:cNvSpPr/>
          <p:nvPr/>
        </p:nvSpPr>
        <p:spPr>
          <a:xfrm>
            <a:off x="3826952" y="3633668"/>
            <a:ext cx="1295704" cy="1184144"/>
          </a:xfrm>
          <a:prstGeom prst="hexag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7" name="Imagen 26" descr="Forma&#10;&#10;Descripción generada automáticamente con confianza baja">
            <a:extLst>
              <a:ext uri="{FF2B5EF4-FFF2-40B4-BE49-F238E27FC236}">
                <a16:creationId xmlns:a16="http://schemas.microsoft.com/office/drawing/2014/main" id="{ED9AA039-CB13-4DED-9FE8-A92CB973B0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4804" y="3843024"/>
            <a:ext cx="720000" cy="720000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DDBCE8D9-5652-46A5-9ABB-50EF0AD5C271}"/>
              </a:ext>
            </a:extLst>
          </p:cNvPr>
          <p:cNvSpPr/>
          <p:nvPr/>
        </p:nvSpPr>
        <p:spPr>
          <a:xfrm>
            <a:off x="403972" y="670925"/>
            <a:ext cx="3093544" cy="299178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Imagen 13" descr="Forma&#10;&#10;Descripción generada automáticamente con confianza baja">
            <a:extLst>
              <a:ext uri="{FF2B5EF4-FFF2-40B4-BE49-F238E27FC236}">
                <a16:creationId xmlns:a16="http://schemas.microsoft.com/office/drawing/2014/main" id="{1BE78CF1-7C31-488D-83E3-FE6AF81F14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0636" y="1181924"/>
            <a:ext cx="1800000" cy="1800000"/>
          </a:xfrm>
          <a:prstGeom prst="rect">
            <a:avLst/>
          </a:prstGeom>
        </p:spPr>
      </p:pic>
      <p:sp>
        <p:nvSpPr>
          <p:cNvPr id="26" name="Elipse 25">
            <a:extLst>
              <a:ext uri="{FF2B5EF4-FFF2-40B4-BE49-F238E27FC236}">
                <a16:creationId xmlns:a16="http://schemas.microsoft.com/office/drawing/2014/main" id="{0D288F22-7A3E-4980-86EA-C8D469FD3373}"/>
              </a:ext>
            </a:extLst>
          </p:cNvPr>
          <p:cNvSpPr/>
          <p:nvPr/>
        </p:nvSpPr>
        <p:spPr>
          <a:xfrm>
            <a:off x="5705967" y="693856"/>
            <a:ext cx="3093544" cy="299178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6" name="Imagen 15" descr="Forma&#10;&#10;Descripción generada automáticamente con confianza baja">
            <a:extLst>
              <a:ext uri="{FF2B5EF4-FFF2-40B4-BE49-F238E27FC236}">
                <a16:creationId xmlns:a16="http://schemas.microsoft.com/office/drawing/2014/main" id="{E9BA6C1B-3D27-4C4E-8D9D-41075A1B95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06787" y="1171613"/>
            <a:ext cx="1800000" cy="1800000"/>
          </a:xfrm>
          <a:prstGeom prst="rect">
            <a:avLst/>
          </a:prstGeom>
        </p:spPr>
      </p:pic>
      <p:sp>
        <p:nvSpPr>
          <p:cNvPr id="19" name="Elipse 18">
            <a:extLst>
              <a:ext uri="{FF2B5EF4-FFF2-40B4-BE49-F238E27FC236}">
                <a16:creationId xmlns:a16="http://schemas.microsoft.com/office/drawing/2014/main" id="{75FD4F49-D8A4-4DAC-8A7D-56C279349316}"/>
              </a:ext>
            </a:extLst>
          </p:cNvPr>
          <p:cNvSpPr/>
          <p:nvPr/>
        </p:nvSpPr>
        <p:spPr>
          <a:xfrm>
            <a:off x="3411183" y="717868"/>
            <a:ext cx="615018" cy="635139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112E5640-ED9F-4FB7-B067-C88DCFBBA015}"/>
              </a:ext>
            </a:extLst>
          </p:cNvPr>
          <p:cNvSpPr/>
          <p:nvPr/>
        </p:nvSpPr>
        <p:spPr>
          <a:xfrm>
            <a:off x="3699105" y="1513316"/>
            <a:ext cx="615018" cy="635139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A19B6E95-97E3-4494-A4F6-8C141419FA8D}"/>
              </a:ext>
            </a:extLst>
          </p:cNvPr>
          <p:cNvSpPr/>
          <p:nvPr/>
        </p:nvSpPr>
        <p:spPr>
          <a:xfrm>
            <a:off x="3667075" y="2417521"/>
            <a:ext cx="615018" cy="635139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0" name="Imagen 29" descr="Forma&#10;&#10;Descripción generada automáticamente con confianza baja">
            <a:extLst>
              <a:ext uri="{FF2B5EF4-FFF2-40B4-BE49-F238E27FC236}">
                <a16:creationId xmlns:a16="http://schemas.microsoft.com/office/drawing/2014/main" id="{BE8E0531-3E1C-4939-B624-71C1845CB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455" y="849079"/>
            <a:ext cx="360000" cy="360000"/>
          </a:xfrm>
          <a:prstGeom prst="rect">
            <a:avLst/>
          </a:prstGeom>
        </p:spPr>
      </p:pic>
      <p:pic>
        <p:nvPicPr>
          <p:cNvPr id="31" name="Imagen 30" descr="Forma&#10;&#10;Descripción generada automáticamente con confianza baja">
            <a:extLst>
              <a:ext uri="{FF2B5EF4-FFF2-40B4-BE49-F238E27FC236}">
                <a16:creationId xmlns:a16="http://schemas.microsoft.com/office/drawing/2014/main" id="{B249EB75-68F6-49E0-8913-83F40AD6F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9205" y="2606622"/>
            <a:ext cx="360000" cy="360000"/>
          </a:xfrm>
          <a:prstGeom prst="rect">
            <a:avLst/>
          </a:prstGeom>
        </p:spPr>
      </p:pic>
      <p:pic>
        <p:nvPicPr>
          <p:cNvPr id="32" name="Imagen 31" descr="Forma&#10;&#10;Descripción generada automáticamente con confianza baja">
            <a:extLst>
              <a:ext uri="{FF2B5EF4-FFF2-40B4-BE49-F238E27FC236}">
                <a16:creationId xmlns:a16="http://schemas.microsoft.com/office/drawing/2014/main" id="{E84458F6-4730-425E-8668-02CACD4791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1288" y="1636484"/>
            <a:ext cx="360000" cy="360000"/>
          </a:xfrm>
          <a:prstGeom prst="rect">
            <a:avLst/>
          </a:prstGeom>
        </p:spPr>
      </p:pic>
      <p:sp>
        <p:nvSpPr>
          <p:cNvPr id="33" name="Elipse 32">
            <a:extLst>
              <a:ext uri="{FF2B5EF4-FFF2-40B4-BE49-F238E27FC236}">
                <a16:creationId xmlns:a16="http://schemas.microsoft.com/office/drawing/2014/main" id="{40567C16-E507-48FE-9608-059238640BC4}"/>
              </a:ext>
            </a:extLst>
          </p:cNvPr>
          <p:cNvSpPr/>
          <p:nvPr/>
        </p:nvSpPr>
        <p:spPr>
          <a:xfrm>
            <a:off x="5398458" y="701198"/>
            <a:ext cx="615018" cy="635139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81B0EEF2-7E87-4119-9279-F4D1989444E2}"/>
              </a:ext>
            </a:extLst>
          </p:cNvPr>
          <p:cNvSpPr/>
          <p:nvPr/>
        </p:nvSpPr>
        <p:spPr>
          <a:xfrm>
            <a:off x="5012355" y="1451521"/>
            <a:ext cx="615018" cy="635139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3" name="Imagen 22" descr="Forma&#10;&#10;Descripción generada automáticamente con confianza baja">
            <a:extLst>
              <a:ext uri="{FF2B5EF4-FFF2-40B4-BE49-F238E27FC236}">
                <a16:creationId xmlns:a16="http://schemas.microsoft.com/office/drawing/2014/main" id="{F9B24EBE-BA11-43E2-9189-40DC248623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8659" y="845768"/>
            <a:ext cx="360000" cy="360000"/>
          </a:xfrm>
          <a:prstGeom prst="rect">
            <a:avLst/>
          </a:prstGeom>
        </p:spPr>
      </p:pic>
      <p:pic>
        <p:nvPicPr>
          <p:cNvPr id="36" name="Imagen 35" descr="Forma&#10;&#10;Descripción generada automáticamente con confianza baja">
            <a:extLst>
              <a:ext uri="{FF2B5EF4-FFF2-40B4-BE49-F238E27FC236}">
                <a16:creationId xmlns:a16="http://schemas.microsoft.com/office/drawing/2014/main" id="{8DADAA19-4DCC-44AA-89AF-D65AE6BD07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5828" y="1579042"/>
            <a:ext cx="360000" cy="360000"/>
          </a:xfrm>
          <a:prstGeom prst="rect">
            <a:avLst/>
          </a:prstGeom>
        </p:spPr>
      </p:pic>
      <p:pic>
        <p:nvPicPr>
          <p:cNvPr id="35" name="Imagen 34" descr="Logotipo, Icono&#10;&#10;Descripción generada automáticamente">
            <a:extLst>
              <a:ext uri="{FF2B5EF4-FFF2-40B4-BE49-F238E27FC236}">
                <a16:creationId xmlns:a16="http://schemas.microsoft.com/office/drawing/2014/main" id="{3CE013A5-E07E-407C-9DBD-64964054C1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0616" y="2507040"/>
            <a:ext cx="501802" cy="501802"/>
          </a:xfrm>
          <a:prstGeom prst="rect">
            <a:avLst/>
          </a:prstGeom>
        </p:spPr>
      </p:pic>
      <p:pic>
        <p:nvPicPr>
          <p:cNvPr id="37" name="Imagen 36" descr="Logotipo, Icono&#10;&#10;Descripción generada automáticamente">
            <a:extLst>
              <a:ext uri="{FF2B5EF4-FFF2-40B4-BE49-F238E27FC236}">
                <a16:creationId xmlns:a16="http://schemas.microsoft.com/office/drawing/2014/main" id="{6C7CE0D9-B0DD-46C1-8B3E-8E07DA35E8C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47164" y="2328332"/>
            <a:ext cx="501802" cy="501802"/>
          </a:xfrm>
          <a:prstGeom prst="rect">
            <a:avLst/>
          </a:prstGeom>
        </p:spPr>
      </p:pic>
      <p:pic>
        <p:nvPicPr>
          <p:cNvPr id="38" name="Imagen 37" descr="Logotipo, Icono&#10;&#10;Descripción generada automáticamente">
            <a:extLst>
              <a:ext uri="{FF2B5EF4-FFF2-40B4-BE49-F238E27FC236}">
                <a16:creationId xmlns:a16="http://schemas.microsoft.com/office/drawing/2014/main" id="{373D34D6-BAF2-4520-B85C-735D5463604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1838" y="1914943"/>
            <a:ext cx="501802" cy="501802"/>
          </a:xfrm>
          <a:prstGeom prst="rect">
            <a:avLst/>
          </a:prstGeom>
        </p:spPr>
      </p:pic>
      <p:pic>
        <p:nvPicPr>
          <p:cNvPr id="39" name="Imagen 38" descr="Logotipo, Icono&#10;&#10;Descripción generada automáticamente">
            <a:extLst>
              <a:ext uri="{FF2B5EF4-FFF2-40B4-BE49-F238E27FC236}">
                <a16:creationId xmlns:a16="http://schemas.microsoft.com/office/drawing/2014/main" id="{D55CFB52-EBAE-4D87-A033-641783362E8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13601" y="1900818"/>
            <a:ext cx="501802" cy="501802"/>
          </a:xfrm>
          <a:prstGeom prst="rect">
            <a:avLst/>
          </a:prstGeom>
        </p:spPr>
      </p:pic>
      <p:pic>
        <p:nvPicPr>
          <p:cNvPr id="40" name="Imagen 39" descr="Logotipo, Icono&#10;&#10;Descripción generada automáticamente">
            <a:extLst>
              <a:ext uri="{FF2B5EF4-FFF2-40B4-BE49-F238E27FC236}">
                <a16:creationId xmlns:a16="http://schemas.microsoft.com/office/drawing/2014/main" id="{DF3B7C1E-955D-46CA-8791-916CAB21756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79174" y="1171613"/>
            <a:ext cx="501802" cy="501802"/>
          </a:xfrm>
          <a:prstGeom prst="rect">
            <a:avLst/>
          </a:prstGeom>
        </p:spPr>
      </p:pic>
      <p:pic>
        <p:nvPicPr>
          <p:cNvPr id="41" name="Imagen 40" descr="Logotipo, Icono&#10;&#10;Descripción generada automáticamente">
            <a:extLst>
              <a:ext uri="{FF2B5EF4-FFF2-40B4-BE49-F238E27FC236}">
                <a16:creationId xmlns:a16="http://schemas.microsoft.com/office/drawing/2014/main" id="{C05A4D62-BEA9-445C-B196-6E6D655F5B0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51505" y="2993920"/>
            <a:ext cx="501802" cy="501802"/>
          </a:xfrm>
          <a:prstGeom prst="rect">
            <a:avLst/>
          </a:prstGeom>
        </p:spPr>
      </p:pic>
      <p:pic>
        <p:nvPicPr>
          <p:cNvPr id="42" name="Imagen 41" descr="Logotipo, Icono&#10;&#10;Descripción generada automáticamente">
            <a:extLst>
              <a:ext uri="{FF2B5EF4-FFF2-40B4-BE49-F238E27FC236}">
                <a16:creationId xmlns:a16="http://schemas.microsoft.com/office/drawing/2014/main" id="{CA9B8759-5DE3-4B01-8E52-BF32C592FA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33020" y="3470085"/>
            <a:ext cx="501802" cy="501802"/>
          </a:xfrm>
          <a:prstGeom prst="rect">
            <a:avLst/>
          </a:prstGeom>
        </p:spPr>
      </p:pic>
      <p:pic>
        <p:nvPicPr>
          <p:cNvPr id="43" name="Imagen 42" descr="Logotipo, Icono&#10;&#10;Descripción generada automáticamente">
            <a:extLst>
              <a:ext uri="{FF2B5EF4-FFF2-40B4-BE49-F238E27FC236}">
                <a16:creationId xmlns:a16="http://schemas.microsoft.com/office/drawing/2014/main" id="{47BE4235-70EB-4211-939E-AC6383D441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02353" y="3379608"/>
            <a:ext cx="501802" cy="501802"/>
          </a:xfrm>
          <a:prstGeom prst="rect">
            <a:avLst/>
          </a:prstGeom>
        </p:spPr>
      </p:pic>
      <p:pic>
        <p:nvPicPr>
          <p:cNvPr id="44" name="Imagen 43" descr="Logotipo, Icono&#10;&#10;Descripción generada automáticamente">
            <a:extLst>
              <a:ext uri="{FF2B5EF4-FFF2-40B4-BE49-F238E27FC236}">
                <a16:creationId xmlns:a16="http://schemas.microsoft.com/office/drawing/2014/main" id="{EF91B58E-81BD-434D-802B-9CB426B13A3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80953" y="1014473"/>
            <a:ext cx="501802" cy="50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58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 animBg="1"/>
      <p:bldP spid="18" grpId="0" animBg="1"/>
      <p:bldP spid="26" grpId="0" animBg="1"/>
      <p:bldP spid="19" grpId="0" animBg="1"/>
      <p:bldP spid="28" grpId="0" animBg="1"/>
      <p:bldP spid="29" grpId="0" animBg="1"/>
      <p:bldP spid="33" grpId="0" animBg="1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4C0ED859-ED22-4875-B746-BD023074FC7E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4" name="Imagen 13" descr="Una persona sosteniendo una laptop&#10;&#10;Descripción generada automáticamente con confianza media">
            <a:extLst>
              <a:ext uri="{FF2B5EF4-FFF2-40B4-BE49-F238E27FC236}">
                <a16:creationId xmlns:a16="http://schemas.microsoft.com/office/drawing/2014/main" id="{2038D9A6-C912-4FF8-8E03-8913F3CB1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225" y="4"/>
            <a:ext cx="7718265" cy="5143500"/>
          </a:xfrm>
          <a:prstGeom prst="rect">
            <a:avLst/>
          </a:prstGeom>
        </p:spPr>
      </p:pic>
      <p:pic>
        <p:nvPicPr>
          <p:cNvPr id="16" name="Imagen 15" descr="Computadora portátil sobre una superficie de color blanco&#10;&#10;Descripción generada automáticamente">
            <a:extLst>
              <a:ext uri="{FF2B5EF4-FFF2-40B4-BE49-F238E27FC236}">
                <a16:creationId xmlns:a16="http://schemas.microsoft.com/office/drawing/2014/main" id="{12534226-46D4-4386-BE1A-75C18CBF6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67" y="0"/>
            <a:ext cx="7718265" cy="5143500"/>
          </a:xfrm>
          <a:prstGeom prst="rect">
            <a:avLst/>
          </a:prstGeom>
        </p:spPr>
      </p:pic>
      <p:pic>
        <p:nvPicPr>
          <p:cNvPr id="18" name="Imagen 17" descr="Un dibujo de un perro&#10;&#10;Descripción generada automáticamente con confianza media">
            <a:extLst>
              <a:ext uri="{FF2B5EF4-FFF2-40B4-BE49-F238E27FC236}">
                <a16:creationId xmlns:a16="http://schemas.microsoft.com/office/drawing/2014/main" id="{88E237DE-3633-40DA-A5E8-D9EC1149B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542" b="91620" l="4348" r="94091">
                        <a14:foregroundMark x1="42363" y1="51117" x2="42363" y2="51117"/>
                        <a14:foregroundMark x1="54292" y1="50000" x2="54292" y2="50000"/>
                        <a14:foregroundMark x1="62430" y1="50838" x2="62430" y2="50838"/>
                        <a14:foregroundMark x1="69900" y1="54749" x2="69900" y2="54749"/>
                        <a14:foregroundMark x1="80045" y1="47765" x2="80045" y2="47765"/>
                        <a14:foregroundMark x1="87514" y1="47765" x2="87514" y2="47765"/>
                        <a14:foregroundMark x1="10479" y1="75978" x2="10479" y2="75978"/>
                        <a14:foregroundMark x1="7246" y1="65642" x2="7246" y2="65642"/>
                        <a14:foregroundMark x1="4459" y1="44413" x2="4459" y2="44413"/>
                        <a14:foregroundMark x1="5463" y1="31285" x2="5463" y2="31285"/>
                        <a14:foregroundMark x1="7804" y1="19832" x2="7804" y2="19832"/>
                        <a14:foregroundMark x1="11706" y1="12570" x2="11706" y2="12570"/>
                        <a14:foregroundMark x1="17280" y1="7821" x2="17280" y2="7821"/>
                        <a14:foregroundMark x1="22185" y1="7821" x2="22185" y2="7821"/>
                        <a14:foregroundMark x1="27759" y1="12011" x2="27759" y2="12011"/>
                        <a14:foregroundMark x1="33445" y1="19832" x2="33445" y2="19832"/>
                        <a14:foregroundMark x1="40022" y1="66201" x2="40022" y2="66201"/>
                        <a14:foregroundMark x1="40580" y1="67877" x2="40580" y2="67877"/>
                        <a14:foregroundMark x1="39688" y1="72905" x2="39688" y2="72905"/>
                        <a14:foregroundMark x1="38350" y1="80168" x2="38350" y2="80168"/>
                        <a14:foregroundMark x1="21405" y1="91899" x2="21405" y2="91899"/>
                        <a14:foregroundMark x1="48718" y1="69553" x2="48718" y2="69553"/>
                        <a14:foregroundMark x1="59643" y1="70391" x2="59643" y2="70391"/>
                        <a14:foregroundMark x1="66444" y1="69832" x2="66444" y2="69832"/>
                        <a14:foregroundMark x1="75585" y1="68994" x2="75585" y2="68994"/>
                        <a14:foregroundMark x1="84058" y1="70391" x2="84058" y2="70391"/>
                        <a14:foregroundMark x1="94091" y1="70670" x2="94091" y2="70670"/>
                        <a14:backgroundMark x1="44036" y1="47486" x2="44036" y2="47486"/>
                        <a14:backgroundMark x1="71572" y1="47486" x2="71572" y2="4748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92195" y="3185956"/>
            <a:ext cx="1123654" cy="44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0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eadership Training Event for Business by Slidesgo">
  <a:themeElements>
    <a:clrScheme name="Simple Light">
      <a:dk1>
        <a:srgbClr val="22467A"/>
      </a:dk1>
      <a:lt1>
        <a:srgbClr val="FFFFFF"/>
      </a:lt1>
      <a:dk2>
        <a:srgbClr val="FF854A"/>
      </a:dk2>
      <a:lt2>
        <a:srgbClr val="CCCCC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2467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A9970DDBC607E4AA4F2322E3B5454DD" ma:contentTypeVersion="12" ma:contentTypeDescription="Crear nuevo documento." ma:contentTypeScope="" ma:versionID="3d662cdc1b5fd7067e96f3d3903e1d0c">
  <xsd:schema xmlns:xsd="http://www.w3.org/2001/XMLSchema" xmlns:xs="http://www.w3.org/2001/XMLSchema" xmlns:p="http://schemas.microsoft.com/office/2006/metadata/properties" xmlns:ns3="e650420e-72ef-40b0-b127-9b4cf8caa387" xmlns:ns4="0cc82d9a-52b9-4389-88da-ecceccf38706" targetNamespace="http://schemas.microsoft.com/office/2006/metadata/properties" ma:root="true" ma:fieldsID="cb4aa5f04bf361df9f2af77b72759f49" ns3:_="" ns4:_="">
    <xsd:import namespace="e650420e-72ef-40b0-b127-9b4cf8caa387"/>
    <xsd:import namespace="0cc82d9a-52b9-4389-88da-ecceccf3870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50420e-72ef-40b0-b127-9b4cf8caa3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c82d9a-52b9-4389-88da-ecceccf38706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1BF021D-A015-41AA-970A-BB7CE3ACB68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802D7F-53BD-4399-88C8-9AAE71570E5A}">
  <ds:schemaRefs>
    <ds:schemaRef ds:uri="0cc82d9a-52b9-4389-88da-ecceccf38706"/>
    <ds:schemaRef ds:uri="e650420e-72ef-40b0-b127-9b4cf8caa38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330ED28-281D-477D-9A53-F50BC688D2D0}">
  <ds:schemaRefs>
    <ds:schemaRef ds:uri="http://purl.org/dc/dcmitype/"/>
    <ds:schemaRef ds:uri="http://schemas.microsoft.com/office/infopath/2007/PartnerControls"/>
    <ds:schemaRef ds:uri="0cc82d9a-52b9-4389-88da-ecceccf38706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e650420e-72ef-40b0-b127-9b4cf8caa387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</Words>
  <Application>Microsoft Office PowerPoint</Application>
  <PresentationFormat>Presentación en pantalla (16:9)</PresentationFormat>
  <Paragraphs>47</Paragraphs>
  <Slides>19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6" baseType="lpstr">
      <vt:lpstr>Barlow</vt:lpstr>
      <vt:lpstr>Arial</vt:lpstr>
      <vt:lpstr>Archivo ExtraBold</vt:lpstr>
      <vt:lpstr>Nunito</vt:lpstr>
      <vt:lpstr>Archivo Black</vt:lpstr>
      <vt:lpstr>Archivo SemiBold</vt:lpstr>
      <vt:lpstr>Leadership Training Event for Business by Slidesgo</vt:lpstr>
      <vt:lpstr>Texters</vt:lpstr>
      <vt:lpstr>CONTENIDO</vt:lpstr>
      <vt:lpstr>¿Qué hemos hecho?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¿Por qué lo hemos hecho?</vt:lpstr>
      <vt:lpstr>¿Cómo lo hemos hecho? </vt:lpstr>
      <vt:lpstr>Tecnologías usadas</vt:lpstr>
      <vt:lpstr>Arquitectura global</vt:lpstr>
      <vt:lpstr>DEMO</vt:lpstr>
      <vt:lpstr>Mejoras / Funcionalidades a implementar</vt:lpstr>
      <vt:lpstr>Presentación de PowerPoint</vt:lpstr>
      <vt:lpstr>CONCLUSIÓN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LEADER  TRAINING EVENT</dc:title>
  <dc:creator>MJ DR</dc:creator>
  <cp:lastModifiedBy>MARÍA JESÚS DUEÑAS RECUERO</cp:lastModifiedBy>
  <cp:revision>2</cp:revision>
  <dcterms:modified xsi:type="dcterms:W3CDTF">2022-04-25T14:39:35Z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0x0101007A9970DDBC607E4AA4F2322E3B5454DD</vt:lpwstr>
  </property>
</Properties>
</file>

<file path=docProps/thumbnail.jpeg>
</file>